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87" r:id="rId4"/>
    <p:sldId id="318" r:id="rId5"/>
    <p:sldId id="332" r:id="rId6"/>
    <p:sldId id="259" r:id="rId7"/>
    <p:sldId id="324" r:id="rId8"/>
    <p:sldId id="331" r:id="rId9"/>
    <p:sldId id="320" r:id="rId10"/>
    <p:sldId id="326" r:id="rId11"/>
    <p:sldId id="258" r:id="rId12"/>
    <p:sldId id="321" r:id="rId13"/>
    <p:sldId id="322" r:id="rId14"/>
    <p:sldId id="323" r:id="rId15"/>
    <p:sldId id="261" r:id="rId16"/>
    <p:sldId id="32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3CC4DC4-6CDE-4726-BB3B-681ED74FE71F}">
          <p14:sldIdLst>
            <p14:sldId id="256"/>
            <p14:sldId id="257"/>
            <p14:sldId id="287"/>
            <p14:sldId id="318"/>
            <p14:sldId id="332"/>
            <p14:sldId id="259"/>
            <p14:sldId id="324"/>
            <p14:sldId id="331"/>
            <p14:sldId id="320"/>
            <p14:sldId id="326"/>
            <p14:sldId id="258"/>
            <p14:sldId id="321"/>
            <p14:sldId id="322"/>
            <p14:sldId id="323"/>
            <p14:sldId id="261"/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BDD9A4-9562-4987-9BA0-66847A21EDFB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1C3D1F6-9FA4-4516-B585-DA5DC9DA9B1B}">
      <dgm:prSet phldrT="[Text]" custT="1"/>
      <dgm:spPr>
        <a:solidFill>
          <a:schemeClr val="tx2">
            <a:lumMod val="20000"/>
            <a:lumOff val="80000"/>
          </a:schemeClr>
        </a:solidFill>
        <a:ln>
          <a:solidFill>
            <a:srgbClr val="0070C0"/>
          </a:solidFill>
        </a:ln>
      </dgm:spPr>
      <dgm:t>
        <a:bodyPr/>
        <a:lstStyle/>
        <a:p>
          <a:r>
            <a:rPr lang="en-IN" sz="2800" dirty="0">
              <a:solidFill>
                <a:schemeClr val="bg2"/>
              </a:solidFill>
            </a:rPr>
            <a:t>HTML5</a:t>
          </a:r>
        </a:p>
      </dgm:t>
    </dgm:pt>
    <dgm:pt modelId="{8A6FCF93-68E7-4ED0-AA70-0695B989C2A7}" type="parTrans" cxnId="{E8915EF8-5796-42C2-9CFD-406D9954A568}">
      <dgm:prSet/>
      <dgm:spPr/>
      <dgm:t>
        <a:bodyPr/>
        <a:lstStyle/>
        <a:p>
          <a:endParaRPr lang="en-IN"/>
        </a:p>
      </dgm:t>
    </dgm:pt>
    <dgm:pt modelId="{FD5F7FB1-164F-44E6-8A9E-B3458E7068B2}" type="sibTrans" cxnId="{E8915EF8-5796-42C2-9CFD-406D9954A568}">
      <dgm:prSet/>
      <dgm:spPr/>
      <dgm:t>
        <a:bodyPr/>
        <a:lstStyle/>
        <a:p>
          <a:endParaRPr lang="en-IN"/>
        </a:p>
      </dgm:t>
    </dgm:pt>
    <dgm:pt modelId="{632AC021-7534-449A-B75A-75C159A4E997}">
      <dgm:prSet phldrT="[Text]" custT="1"/>
      <dgm:spPr>
        <a:solidFill>
          <a:schemeClr val="tx2">
            <a:lumMod val="20000"/>
            <a:lumOff val="80000"/>
          </a:schemeClr>
        </a:solidFill>
        <a:ln>
          <a:solidFill>
            <a:srgbClr val="002060"/>
          </a:solidFill>
        </a:ln>
      </dgm:spPr>
      <dgm:t>
        <a:bodyPr/>
        <a:lstStyle/>
        <a:p>
          <a:r>
            <a:rPr lang="en-IN" sz="2400" dirty="0">
              <a:solidFill>
                <a:schemeClr val="bg2"/>
              </a:solidFill>
            </a:rPr>
            <a:t>DJANGO</a:t>
          </a:r>
        </a:p>
      </dgm:t>
    </dgm:pt>
    <dgm:pt modelId="{580CC79D-77D5-4E96-A6E0-BCED2D439BD3}" type="parTrans" cxnId="{B409D562-A102-4872-B200-BB63D96DF128}">
      <dgm:prSet/>
      <dgm:spPr/>
      <dgm:t>
        <a:bodyPr/>
        <a:lstStyle/>
        <a:p>
          <a:endParaRPr lang="en-IN"/>
        </a:p>
      </dgm:t>
    </dgm:pt>
    <dgm:pt modelId="{8213362F-3721-484A-A44A-39E2DFA1F0FC}" type="sibTrans" cxnId="{B409D562-A102-4872-B200-BB63D96DF128}">
      <dgm:prSet/>
      <dgm:spPr/>
      <dgm:t>
        <a:bodyPr/>
        <a:lstStyle/>
        <a:p>
          <a:endParaRPr lang="en-IN"/>
        </a:p>
      </dgm:t>
    </dgm:pt>
    <dgm:pt modelId="{D6B9C782-D947-458D-980D-9FB188E8C541}">
      <dgm:prSet phldrT="[Text]" custT="1"/>
      <dgm:spPr>
        <a:solidFill>
          <a:schemeClr val="tx2">
            <a:lumMod val="20000"/>
            <a:lumOff val="80000"/>
          </a:schemeClr>
        </a:solidFill>
        <a:ln>
          <a:solidFill>
            <a:srgbClr val="002060"/>
          </a:solidFill>
        </a:ln>
      </dgm:spPr>
      <dgm:t>
        <a:bodyPr/>
        <a:lstStyle/>
        <a:p>
          <a:r>
            <a:rPr lang="en-IN" sz="1800" dirty="0">
              <a:solidFill>
                <a:schemeClr val="bg2"/>
              </a:solidFill>
            </a:rPr>
            <a:t>BOOTSTRAP</a:t>
          </a:r>
        </a:p>
      </dgm:t>
    </dgm:pt>
    <dgm:pt modelId="{21DD171B-2958-4FAB-BC65-C957354F7BF0}" type="parTrans" cxnId="{1A76E4D1-95B5-4A22-AA36-5CC0790B954F}">
      <dgm:prSet/>
      <dgm:spPr/>
      <dgm:t>
        <a:bodyPr/>
        <a:lstStyle/>
        <a:p>
          <a:endParaRPr lang="en-IN"/>
        </a:p>
      </dgm:t>
    </dgm:pt>
    <dgm:pt modelId="{60615E46-B8AB-4AE2-AAC9-D8B1049955B8}" type="sibTrans" cxnId="{1A76E4D1-95B5-4A22-AA36-5CC0790B954F}">
      <dgm:prSet/>
      <dgm:spPr/>
      <dgm:t>
        <a:bodyPr/>
        <a:lstStyle/>
        <a:p>
          <a:endParaRPr lang="en-IN"/>
        </a:p>
      </dgm:t>
    </dgm:pt>
    <dgm:pt modelId="{274F3F98-0FF9-488A-868B-78EBF36A6682}">
      <dgm:prSet phldrT="[Text]" custT="1"/>
      <dgm:spPr>
        <a:solidFill>
          <a:schemeClr val="tx2">
            <a:lumMod val="20000"/>
            <a:lumOff val="80000"/>
          </a:schemeClr>
        </a:solidFill>
        <a:ln>
          <a:solidFill>
            <a:srgbClr val="002060"/>
          </a:solidFill>
        </a:ln>
      </dgm:spPr>
      <dgm:t>
        <a:bodyPr/>
        <a:lstStyle/>
        <a:p>
          <a:r>
            <a:rPr lang="en-IN" sz="1800" dirty="0">
              <a:solidFill>
                <a:schemeClr val="bg2"/>
              </a:solidFill>
            </a:rPr>
            <a:t>JAVASCRIPT</a:t>
          </a:r>
        </a:p>
      </dgm:t>
    </dgm:pt>
    <dgm:pt modelId="{18E98006-C905-421B-B0BA-6E6A9A851310}" type="parTrans" cxnId="{A1A06F17-7C23-448B-A504-6EC1A29DDA45}">
      <dgm:prSet/>
      <dgm:spPr/>
      <dgm:t>
        <a:bodyPr/>
        <a:lstStyle/>
        <a:p>
          <a:endParaRPr lang="en-IN"/>
        </a:p>
      </dgm:t>
    </dgm:pt>
    <dgm:pt modelId="{70D30069-F9B0-4A56-9327-FCE3E453320C}" type="sibTrans" cxnId="{A1A06F17-7C23-448B-A504-6EC1A29DDA45}">
      <dgm:prSet/>
      <dgm:spPr/>
      <dgm:t>
        <a:bodyPr/>
        <a:lstStyle/>
        <a:p>
          <a:endParaRPr lang="en-IN"/>
        </a:p>
      </dgm:t>
    </dgm:pt>
    <dgm:pt modelId="{5FD3233B-2789-44C2-A6B4-8C570B751B55}">
      <dgm:prSet custT="1"/>
      <dgm:spPr>
        <a:solidFill>
          <a:schemeClr val="tx2">
            <a:lumMod val="20000"/>
            <a:lumOff val="80000"/>
          </a:schemeClr>
        </a:solidFill>
        <a:ln>
          <a:solidFill>
            <a:srgbClr val="002060"/>
          </a:solidFill>
        </a:ln>
      </dgm:spPr>
      <dgm:t>
        <a:bodyPr/>
        <a:lstStyle/>
        <a:p>
          <a:r>
            <a:rPr lang="en-IN" sz="2400" dirty="0">
              <a:solidFill>
                <a:schemeClr val="bg2"/>
              </a:solidFill>
            </a:rPr>
            <a:t>PYTHON</a:t>
          </a:r>
        </a:p>
      </dgm:t>
    </dgm:pt>
    <dgm:pt modelId="{FA293BC7-9CE9-4030-B29B-0D09B041D443}" type="parTrans" cxnId="{5E212D8C-ED4D-4312-8D16-B642DC135874}">
      <dgm:prSet/>
      <dgm:spPr/>
      <dgm:t>
        <a:bodyPr/>
        <a:lstStyle/>
        <a:p>
          <a:endParaRPr lang="en-IN"/>
        </a:p>
      </dgm:t>
    </dgm:pt>
    <dgm:pt modelId="{E5E4B871-2F25-446B-B385-20921405F7B3}" type="sibTrans" cxnId="{5E212D8C-ED4D-4312-8D16-B642DC135874}">
      <dgm:prSet/>
      <dgm:spPr/>
      <dgm:t>
        <a:bodyPr/>
        <a:lstStyle/>
        <a:p>
          <a:endParaRPr lang="en-IN"/>
        </a:p>
      </dgm:t>
    </dgm:pt>
    <dgm:pt modelId="{79898472-7676-49C4-A950-7B83B4DFF79F}">
      <dgm:prSet custT="1"/>
      <dgm:spPr>
        <a:solidFill>
          <a:schemeClr val="tx2">
            <a:lumMod val="20000"/>
            <a:lumOff val="80000"/>
          </a:schemeClr>
        </a:solidFill>
        <a:ln>
          <a:solidFill>
            <a:srgbClr val="002060"/>
          </a:solidFill>
        </a:ln>
      </dgm:spPr>
      <dgm:t>
        <a:bodyPr/>
        <a:lstStyle/>
        <a:p>
          <a:r>
            <a:rPr lang="en-IN" sz="4800" dirty="0">
              <a:solidFill>
                <a:schemeClr val="bg2"/>
              </a:solidFill>
            </a:rPr>
            <a:t>CSS</a:t>
          </a:r>
        </a:p>
      </dgm:t>
    </dgm:pt>
    <dgm:pt modelId="{F9D7DBBB-3661-4E28-A32E-57825B395C8F}" type="parTrans" cxnId="{D037B283-B521-47B2-B154-83459A939CAE}">
      <dgm:prSet/>
      <dgm:spPr/>
      <dgm:t>
        <a:bodyPr/>
        <a:lstStyle/>
        <a:p>
          <a:endParaRPr lang="en-IN"/>
        </a:p>
      </dgm:t>
    </dgm:pt>
    <dgm:pt modelId="{35CACC32-A9C2-41F8-9461-DC568DC1138C}" type="sibTrans" cxnId="{D037B283-B521-47B2-B154-83459A939CAE}">
      <dgm:prSet/>
      <dgm:spPr/>
      <dgm:t>
        <a:bodyPr/>
        <a:lstStyle/>
        <a:p>
          <a:endParaRPr lang="en-IN"/>
        </a:p>
      </dgm:t>
    </dgm:pt>
    <dgm:pt modelId="{37B730F0-5FE0-48DE-860E-0DD2FBB61341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IN" sz="2400" b="1" u="none" dirty="0">
              <a:solidFill>
                <a:srgbClr val="002060"/>
              </a:solidFill>
            </a:rPr>
            <a:t>TECHNOLOGIES USED</a:t>
          </a:r>
        </a:p>
      </dgm:t>
    </dgm:pt>
    <dgm:pt modelId="{98987366-C5AA-4ED7-B589-290A57AB8F86}" type="sibTrans" cxnId="{10F065CC-6B8E-4D0B-8605-D6C04FDA92B5}">
      <dgm:prSet/>
      <dgm:spPr/>
      <dgm:t>
        <a:bodyPr/>
        <a:lstStyle/>
        <a:p>
          <a:endParaRPr lang="en-IN"/>
        </a:p>
      </dgm:t>
    </dgm:pt>
    <dgm:pt modelId="{8EE41073-BDFB-4129-B7AB-5922D16E6DD6}" type="parTrans" cxnId="{10F065CC-6B8E-4D0B-8605-D6C04FDA92B5}">
      <dgm:prSet/>
      <dgm:spPr/>
      <dgm:t>
        <a:bodyPr/>
        <a:lstStyle/>
        <a:p>
          <a:endParaRPr lang="en-IN"/>
        </a:p>
      </dgm:t>
    </dgm:pt>
    <dgm:pt modelId="{DB671043-2F01-46F3-8E5E-7FC9F91EA28C}" type="pres">
      <dgm:prSet presAssocID="{35BDD9A4-9562-4987-9BA0-66847A21EDFB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504A5E4-C6AC-4E13-BC07-3A88C9DE4969}" type="pres">
      <dgm:prSet presAssocID="{37B730F0-5FE0-48DE-860E-0DD2FBB61341}" presName="centerShape" presStyleLbl="node0" presStyleIdx="0" presStyleCnt="1" custScaleX="133856" custScaleY="131021"/>
      <dgm:spPr/>
    </dgm:pt>
    <dgm:pt modelId="{E86AF257-4BEF-46CA-9ECD-EFAE0A8CE6EE}" type="pres">
      <dgm:prSet presAssocID="{11C3D1F6-9FA4-4516-B585-DA5DC9DA9B1B}" presName="node" presStyleLbl="node1" presStyleIdx="0" presStyleCnt="6">
        <dgm:presLayoutVars>
          <dgm:bulletEnabled val="1"/>
        </dgm:presLayoutVars>
      </dgm:prSet>
      <dgm:spPr/>
    </dgm:pt>
    <dgm:pt modelId="{F9CE2083-51BF-4F63-9640-BAED5B1A04E0}" type="pres">
      <dgm:prSet presAssocID="{11C3D1F6-9FA4-4516-B585-DA5DC9DA9B1B}" presName="dummy" presStyleCnt="0"/>
      <dgm:spPr/>
    </dgm:pt>
    <dgm:pt modelId="{BA0C57ED-27C8-44DD-BFA2-CA1CB9D22617}" type="pres">
      <dgm:prSet presAssocID="{FD5F7FB1-164F-44E6-8A9E-B3458E7068B2}" presName="sibTrans" presStyleLbl="sibTrans2D1" presStyleIdx="0" presStyleCnt="6"/>
      <dgm:spPr/>
    </dgm:pt>
    <dgm:pt modelId="{EFE07324-894C-48C4-AC59-ECCFBD9F4EE9}" type="pres">
      <dgm:prSet presAssocID="{632AC021-7534-449A-B75A-75C159A4E997}" presName="node" presStyleLbl="node1" presStyleIdx="1" presStyleCnt="6" custRadScaleRad="105135" custRadScaleInc="8014">
        <dgm:presLayoutVars>
          <dgm:bulletEnabled val="1"/>
        </dgm:presLayoutVars>
      </dgm:prSet>
      <dgm:spPr/>
    </dgm:pt>
    <dgm:pt modelId="{4FC81193-F6D6-48F5-A246-D031D8B2ADFF}" type="pres">
      <dgm:prSet presAssocID="{632AC021-7534-449A-B75A-75C159A4E997}" presName="dummy" presStyleCnt="0"/>
      <dgm:spPr/>
    </dgm:pt>
    <dgm:pt modelId="{8E035C9E-7302-4223-8771-8764F6BD2FCF}" type="pres">
      <dgm:prSet presAssocID="{8213362F-3721-484A-A44A-39E2DFA1F0FC}" presName="sibTrans" presStyleLbl="sibTrans2D1" presStyleIdx="1" presStyleCnt="6"/>
      <dgm:spPr/>
    </dgm:pt>
    <dgm:pt modelId="{96A989C9-B5D1-45E5-893B-11C3D12F0AD9}" type="pres">
      <dgm:prSet presAssocID="{D6B9C782-D947-458D-980D-9FB188E8C541}" presName="node" presStyleLbl="node1" presStyleIdx="2" presStyleCnt="6">
        <dgm:presLayoutVars>
          <dgm:bulletEnabled val="1"/>
        </dgm:presLayoutVars>
      </dgm:prSet>
      <dgm:spPr/>
    </dgm:pt>
    <dgm:pt modelId="{B643D022-268D-40F9-A561-B59E1574DC77}" type="pres">
      <dgm:prSet presAssocID="{D6B9C782-D947-458D-980D-9FB188E8C541}" presName="dummy" presStyleCnt="0"/>
      <dgm:spPr/>
    </dgm:pt>
    <dgm:pt modelId="{223047E2-829F-4000-ACD6-C83BB698A15E}" type="pres">
      <dgm:prSet presAssocID="{60615E46-B8AB-4AE2-AAC9-D8B1049955B8}" presName="sibTrans" presStyleLbl="sibTrans2D1" presStyleIdx="2" presStyleCnt="6"/>
      <dgm:spPr/>
    </dgm:pt>
    <dgm:pt modelId="{2FBA39BD-DE3B-4E50-8451-65D86EA63904}" type="pres">
      <dgm:prSet presAssocID="{274F3F98-0FF9-488A-868B-78EBF36A6682}" presName="node" presStyleLbl="node1" presStyleIdx="3" presStyleCnt="6">
        <dgm:presLayoutVars>
          <dgm:bulletEnabled val="1"/>
        </dgm:presLayoutVars>
      </dgm:prSet>
      <dgm:spPr/>
    </dgm:pt>
    <dgm:pt modelId="{386EAA73-29A5-48BC-B957-62E680CA8C6B}" type="pres">
      <dgm:prSet presAssocID="{274F3F98-0FF9-488A-868B-78EBF36A6682}" presName="dummy" presStyleCnt="0"/>
      <dgm:spPr/>
    </dgm:pt>
    <dgm:pt modelId="{75CF74EE-FC1F-4540-AE5C-43DAD4BA930A}" type="pres">
      <dgm:prSet presAssocID="{70D30069-F9B0-4A56-9327-FCE3E453320C}" presName="sibTrans" presStyleLbl="sibTrans2D1" presStyleIdx="3" presStyleCnt="6"/>
      <dgm:spPr/>
    </dgm:pt>
    <dgm:pt modelId="{29372C24-E0B8-4133-9FBB-4A5D467D3676}" type="pres">
      <dgm:prSet presAssocID="{79898472-7676-49C4-A950-7B83B4DFF79F}" presName="node" presStyleLbl="node1" presStyleIdx="4" presStyleCnt="6">
        <dgm:presLayoutVars>
          <dgm:bulletEnabled val="1"/>
        </dgm:presLayoutVars>
      </dgm:prSet>
      <dgm:spPr/>
    </dgm:pt>
    <dgm:pt modelId="{E98DEC1A-02E9-4DFC-9409-F8E02E0E22BD}" type="pres">
      <dgm:prSet presAssocID="{79898472-7676-49C4-A950-7B83B4DFF79F}" presName="dummy" presStyleCnt="0"/>
      <dgm:spPr/>
    </dgm:pt>
    <dgm:pt modelId="{A01C73C9-2473-4494-AEE1-6138EA62E524}" type="pres">
      <dgm:prSet presAssocID="{35CACC32-A9C2-41F8-9461-DC568DC1138C}" presName="sibTrans" presStyleLbl="sibTrans2D1" presStyleIdx="4" presStyleCnt="6"/>
      <dgm:spPr/>
    </dgm:pt>
    <dgm:pt modelId="{7DAB0E1E-78AD-4A3E-B5ED-B82E8EBB2067}" type="pres">
      <dgm:prSet presAssocID="{5FD3233B-2789-44C2-A6B4-8C570B751B55}" presName="node" presStyleLbl="node1" presStyleIdx="5" presStyleCnt="6" custScaleX="99677" custScaleY="97716">
        <dgm:presLayoutVars>
          <dgm:bulletEnabled val="1"/>
        </dgm:presLayoutVars>
      </dgm:prSet>
      <dgm:spPr/>
    </dgm:pt>
    <dgm:pt modelId="{6D048844-4A7D-4539-8979-B3574258226B}" type="pres">
      <dgm:prSet presAssocID="{5FD3233B-2789-44C2-A6B4-8C570B751B55}" presName="dummy" presStyleCnt="0"/>
      <dgm:spPr/>
    </dgm:pt>
    <dgm:pt modelId="{E878D5EE-E7A4-4815-9E8E-D8D423ED5979}" type="pres">
      <dgm:prSet presAssocID="{E5E4B871-2F25-446B-B385-20921405F7B3}" presName="sibTrans" presStyleLbl="sibTrans2D1" presStyleIdx="5" presStyleCnt="6"/>
      <dgm:spPr/>
    </dgm:pt>
  </dgm:ptLst>
  <dgm:cxnLst>
    <dgm:cxn modelId="{4E270C0E-CB2D-43B4-B169-21A6FF8434EA}" type="presOf" srcId="{79898472-7676-49C4-A950-7B83B4DFF79F}" destId="{29372C24-E0B8-4133-9FBB-4A5D467D3676}" srcOrd="0" destOrd="0" presId="urn:microsoft.com/office/officeart/2005/8/layout/radial6"/>
    <dgm:cxn modelId="{3D665316-F7EF-4BBA-9B42-79EA9FA8B302}" type="presOf" srcId="{FD5F7FB1-164F-44E6-8A9E-B3458E7068B2}" destId="{BA0C57ED-27C8-44DD-BFA2-CA1CB9D22617}" srcOrd="0" destOrd="0" presId="urn:microsoft.com/office/officeart/2005/8/layout/radial6"/>
    <dgm:cxn modelId="{A1A06F17-7C23-448B-A504-6EC1A29DDA45}" srcId="{37B730F0-5FE0-48DE-860E-0DD2FBB61341}" destId="{274F3F98-0FF9-488A-868B-78EBF36A6682}" srcOrd="3" destOrd="0" parTransId="{18E98006-C905-421B-B0BA-6E6A9A851310}" sibTransId="{70D30069-F9B0-4A56-9327-FCE3E453320C}"/>
    <dgm:cxn modelId="{C4B84119-0DD8-443C-B17D-D16664D552C7}" type="presOf" srcId="{274F3F98-0FF9-488A-868B-78EBF36A6682}" destId="{2FBA39BD-DE3B-4E50-8451-65D86EA63904}" srcOrd="0" destOrd="0" presId="urn:microsoft.com/office/officeart/2005/8/layout/radial6"/>
    <dgm:cxn modelId="{B409D562-A102-4872-B200-BB63D96DF128}" srcId="{37B730F0-5FE0-48DE-860E-0DD2FBB61341}" destId="{632AC021-7534-449A-B75A-75C159A4E997}" srcOrd="1" destOrd="0" parTransId="{580CC79D-77D5-4E96-A6E0-BCED2D439BD3}" sibTransId="{8213362F-3721-484A-A44A-39E2DFA1F0FC}"/>
    <dgm:cxn modelId="{F5A8F26D-5118-4493-84F0-682048F9DF93}" type="presOf" srcId="{11C3D1F6-9FA4-4516-B585-DA5DC9DA9B1B}" destId="{E86AF257-4BEF-46CA-9ECD-EFAE0A8CE6EE}" srcOrd="0" destOrd="0" presId="urn:microsoft.com/office/officeart/2005/8/layout/radial6"/>
    <dgm:cxn modelId="{662B247B-9075-4607-A1CF-34773DFB067B}" type="presOf" srcId="{8213362F-3721-484A-A44A-39E2DFA1F0FC}" destId="{8E035C9E-7302-4223-8771-8764F6BD2FCF}" srcOrd="0" destOrd="0" presId="urn:microsoft.com/office/officeart/2005/8/layout/radial6"/>
    <dgm:cxn modelId="{D037B283-B521-47B2-B154-83459A939CAE}" srcId="{37B730F0-5FE0-48DE-860E-0DD2FBB61341}" destId="{79898472-7676-49C4-A950-7B83B4DFF79F}" srcOrd="4" destOrd="0" parTransId="{F9D7DBBB-3661-4E28-A32E-57825B395C8F}" sibTransId="{35CACC32-A9C2-41F8-9461-DC568DC1138C}"/>
    <dgm:cxn modelId="{4AAC4A86-A8B8-4978-9C54-AC08D7BB144B}" type="presOf" srcId="{35CACC32-A9C2-41F8-9461-DC568DC1138C}" destId="{A01C73C9-2473-4494-AEE1-6138EA62E524}" srcOrd="0" destOrd="0" presId="urn:microsoft.com/office/officeart/2005/8/layout/radial6"/>
    <dgm:cxn modelId="{5E212D8C-ED4D-4312-8D16-B642DC135874}" srcId="{37B730F0-5FE0-48DE-860E-0DD2FBB61341}" destId="{5FD3233B-2789-44C2-A6B4-8C570B751B55}" srcOrd="5" destOrd="0" parTransId="{FA293BC7-9CE9-4030-B29B-0D09B041D443}" sibTransId="{E5E4B871-2F25-446B-B385-20921405F7B3}"/>
    <dgm:cxn modelId="{099BDCB9-C2F7-49E6-A4A9-9FE5DB30EF80}" type="presOf" srcId="{37B730F0-5FE0-48DE-860E-0DD2FBB61341}" destId="{7504A5E4-C6AC-4E13-BC07-3A88C9DE4969}" srcOrd="0" destOrd="0" presId="urn:microsoft.com/office/officeart/2005/8/layout/radial6"/>
    <dgm:cxn modelId="{6C27B7C9-B7D4-400F-804D-A3440787D278}" type="presOf" srcId="{D6B9C782-D947-458D-980D-9FB188E8C541}" destId="{96A989C9-B5D1-45E5-893B-11C3D12F0AD9}" srcOrd="0" destOrd="0" presId="urn:microsoft.com/office/officeart/2005/8/layout/radial6"/>
    <dgm:cxn modelId="{C20A0ECC-1033-4638-876E-2F23B119953D}" type="presOf" srcId="{35BDD9A4-9562-4987-9BA0-66847A21EDFB}" destId="{DB671043-2F01-46F3-8E5E-7FC9F91EA28C}" srcOrd="0" destOrd="0" presId="urn:microsoft.com/office/officeart/2005/8/layout/radial6"/>
    <dgm:cxn modelId="{10F065CC-6B8E-4D0B-8605-D6C04FDA92B5}" srcId="{35BDD9A4-9562-4987-9BA0-66847A21EDFB}" destId="{37B730F0-5FE0-48DE-860E-0DD2FBB61341}" srcOrd="0" destOrd="0" parTransId="{8EE41073-BDFB-4129-B7AB-5922D16E6DD6}" sibTransId="{98987366-C5AA-4ED7-B589-290A57AB8F86}"/>
    <dgm:cxn modelId="{3CAF39CE-34CD-4D04-A768-1D2EAA39F3DD}" type="presOf" srcId="{70D30069-F9B0-4A56-9327-FCE3E453320C}" destId="{75CF74EE-FC1F-4540-AE5C-43DAD4BA930A}" srcOrd="0" destOrd="0" presId="urn:microsoft.com/office/officeart/2005/8/layout/radial6"/>
    <dgm:cxn modelId="{18885CD1-CA0D-41BF-B035-9B18FB2C7047}" type="presOf" srcId="{60615E46-B8AB-4AE2-AAC9-D8B1049955B8}" destId="{223047E2-829F-4000-ACD6-C83BB698A15E}" srcOrd="0" destOrd="0" presId="urn:microsoft.com/office/officeart/2005/8/layout/radial6"/>
    <dgm:cxn modelId="{1A76E4D1-95B5-4A22-AA36-5CC0790B954F}" srcId="{37B730F0-5FE0-48DE-860E-0DD2FBB61341}" destId="{D6B9C782-D947-458D-980D-9FB188E8C541}" srcOrd="2" destOrd="0" parTransId="{21DD171B-2958-4FAB-BC65-C957354F7BF0}" sibTransId="{60615E46-B8AB-4AE2-AAC9-D8B1049955B8}"/>
    <dgm:cxn modelId="{7F41FFD6-AFC4-4D19-9F0C-A89BE2BF30B9}" type="presOf" srcId="{632AC021-7534-449A-B75A-75C159A4E997}" destId="{EFE07324-894C-48C4-AC59-ECCFBD9F4EE9}" srcOrd="0" destOrd="0" presId="urn:microsoft.com/office/officeart/2005/8/layout/radial6"/>
    <dgm:cxn modelId="{A35891DB-32DA-4BE9-8577-D41790593B98}" type="presOf" srcId="{5FD3233B-2789-44C2-A6B4-8C570B751B55}" destId="{7DAB0E1E-78AD-4A3E-B5ED-B82E8EBB2067}" srcOrd="0" destOrd="0" presId="urn:microsoft.com/office/officeart/2005/8/layout/radial6"/>
    <dgm:cxn modelId="{89F7E4DD-41C0-4637-AEA4-BB333CCA5AAB}" type="presOf" srcId="{E5E4B871-2F25-446B-B385-20921405F7B3}" destId="{E878D5EE-E7A4-4815-9E8E-D8D423ED5979}" srcOrd="0" destOrd="0" presId="urn:microsoft.com/office/officeart/2005/8/layout/radial6"/>
    <dgm:cxn modelId="{E8915EF8-5796-42C2-9CFD-406D9954A568}" srcId="{37B730F0-5FE0-48DE-860E-0DD2FBB61341}" destId="{11C3D1F6-9FA4-4516-B585-DA5DC9DA9B1B}" srcOrd="0" destOrd="0" parTransId="{8A6FCF93-68E7-4ED0-AA70-0695B989C2A7}" sibTransId="{FD5F7FB1-164F-44E6-8A9E-B3458E7068B2}"/>
    <dgm:cxn modelId="{92AFB89F-AB1A-4727-BCF7-E35DED518DB8}" type="presParOf" srcId="{DB671043-2F01-46F3-8E5E-7FC9F91EA28C}" destId="{7504A5E4-C6AC-4E13-BC07-3A88C9DE4969}" srcOrd="0" destOrd="0" presId="urn:microsoft.com/office/officeart/2005/8/layout/radial6"/>
    <dgm:cxn modelId="{A24D61F3-EC96-4B29-AC82-26757D803270}" type="presParOf" srcId="{DB671043-2F01-46F3-8E5E-7FC9F91EA28C}" destId="{E86AF257-4BEF-46CA-9ECD-EFAE0A8CE6EE}" srcOrd="1" destOrd="0" presId="urn:microsoft.com/office/officeart/2005/8/layout/radial6"/>
    <dgm:cxn modelId="{D09C65CE-3C8C-4536-B0EB-14E6CB80C494}" type="presParOf" srcId="{DB671043-2F01-46F3-8E5E-7FC9F91EA28C}" destId="{F9CE2083-51BF-4F63-9640-BAED5B1A04E0}" srcOrd="2" destOrd="0" presId="urn:microsoft.com/office/officeart/2005/8/layout/radial6"/>
    <dgm:cxn modelId="{D8202E56-6954-40FB-9D38-974203C9791A}" type="presParOf" srcId="{DB671043-2F01-46F3-8E5E-7FC9F91EA28C}" destId="{BA0C57ED-27C8-44DD-BFA2-CA1CB9D22617}" srcOrd="3" destOrd="0" presId="urn:microsoft.com/office/officeart/2005/8/layout/radial6"/>
    <dgm:cxn modelId="{582266A0-95BA-40FF-996B-8E89174A55C1}" type="presParOf" srcId="{DB671043-2F01-46F3-8E5E-7FC9F91EA28C}" destId="{EFE07324-894C-48C4-AC59-ECCFBD9F4EE9}" srcOrd="4" destOrd="0" presId="urn:microsoft.com/office/officeart/2005/8/layout/radial6"/>
    <dgm:cxn modelId="{7B217B66-55F9-4EBD-818E-D39411605DB2}" type="presParOf" srcId="{DB671043-2F01-46F3-8E5E-7FC9F91EA28C}" destId="{4FC81193-F6D6-48F5-A246-D031D8B2ADFF}" srcOrd="5" destOrd="0" presId="urn:microsoft.com/office/officeart/2005/8/layout/radial6"/>
    <dgm:cxn modelId="{B8FE038B-4737-4652-AA7F-570E299AD295}" type="presParOf" srcId="{DB671043-2F01-46F3-8E5E-7FC9F91EA28C}" destId="{8E035C9E-7302-4223-8771-8764F6BD2FCF}" srcOrd="6" destOrd="0" presId="urn:microsoft.com/office/officeart/2005/8/layout/radial6"/>
    <dgm:cxn modelId="{883F91D4-C5DA-4E2E-8444-3A5CF4B65965}" type="presParOf" srcId="{DB671043-2F01-46F3-8E5E-7FC9F91EA28C}" destId="{96A989C9-B5D1-45E5-893B-11C3D12F0AD9}" srcOrd="7" destOrd="0" presId="urn:microsoft.com/office/officeart/2005/8/layout/radial6"/>
    <dgm:cxn modelId="{B02AA2E4-3498-4249-AC1A-AE4AC960A074}" type="presParOf" srcId="{DB671043-2F01-46F3-8E5E-7FC9F91EA28C}" destId="{B643D022-268D-40F9-A561-B59E1574DC77}" srcOrd="8" destOrd="0" presId="urn:microsoft.com/office/officeart/2005/8/layout/radial6"/>
    <dgm:cxn modelId="{F2E3D03D-8F87-4D9B-90A2-EA7B74640105}" type="presParOf" srcId="{DB671043-2F01-46F3-8E5E-7FC9F91EA28C}" destId="{223047E2-829F-4000-ACD6-C83BB698A15E}" srcOrd="9" destOrd="0" presId="urn:microsoft.com/office/officeart/2005/8/layout/radial6"/>
    <dgm:cxn modelId="{DFEA5453-7C8C-4F4A-B9E8-96F38695B097}" type="presParOf" srcId="{DB671043-2F01-46F3-8E5E-7FC9F91EA28C}" destId="{2FBA39BD-DE3B-4E50-8451-65D86EA63904}" srcOrd="10" destOrd="0" presId="urn:microsoft.com/office/officeart/2005/8/layout/radial6"/>
    <dgm:cxn modelId="{B8085C9B-55AA-486E-940E-CF17154F94EF}" type="presParOf" srcId="{DB671043-2F01-46F3-8E5E-7FC9F91EA28C}" destId="{386EAA73-29A5-48BC-B957-62E680CA8C6B}" srcOrd="11" destOrd="0" presId="urn:microsoft.com/office/officeart/2005/8/layout/radial6"/>
    <dgm:cxn modelId="{9D3A96F1-8B05-44AD-8617-C808D50C8CCE}" type="presParOf" srcId="{DB671043-2F01-46F3-8E5E-7FC9F91EA28C}" destId="{75CF74EE-FC1F-4540-AE5C-43DAD4BA930A}" srcOrd="12" destOrd="0" presId="urn:microsoft.com/office/officeart/2005/8/layout/radial6"/>
    <dgm:cxn modelId="{68EC83FD-5F02-4D88-8379-4789FC21D7F8}" type="presParOf" srcId="{DB671043-2F01-46F3-8E5E-7FC9F91EA28C}" destId="{29372C24-E0B8-4133-9FBB-4A5D467D3676}" srcOrd="13" destOrd="0" presId="urn:microsoft.com/office/officeart/2005/8/layout/radial6"/>
    <dgm:cxn modelId="{FD270A3A-4A6E-4429-9655-C02D4BC41834}" type="presParOf" srcId="{DB671043-2F01-46F3-8E5E-7FC9F91EA28C}" destId="{E98DEC1A-02E9-4DFC-9409-F8E02E0E22BD}" srcOrd="14" destOrd="0" presId="urn:microsoft.com/office/officeart/2005/8/layout/radial6"/>
    <dgm:cxn modelId="{822DDBBC-07AE-44AE-8B12-C27A3BB9411F}" type="presParOf" srcId="{DB671043-2F01-46F3-8E5E-7FC9F91EA28C}" destId="{A01C73C9-2473-4494-AEE1-6138EA62E524}" srcOrd="15" destOrd="0" presId="urn:microsoft.com/office/officeart/2005/8/layout/radial6"/>
    <dgm:cxn modelId="{6462463F-53E9-462C-8FB7-325116538678}" type="presParOf" srcId="{DB671043-2F01-46F3-8E5E-7FC9F91EA28C}" destId="{7DAB0E1E-78AD-4A3E-B5ED-B82E8EBB2067}" srcOrd="16" destOrd="0" presId="urn:microsoft.com/office/officeart/2005/8/layout/radial6"/>
    <dgm:cxn modelId="{0D9BED26-DDB2-45B5-82CC-06BBAD047E6A}" type="presParOf" srcId="{DB671043-2F01-46F3-8E5E-7FC9F91EA28C}" destId="{6D048844-4A7D-4539-8979-B3574258226B}" srcOrd="17" destOrd="0" presId="urn:microsoft.com/office/officeart/2005/8/layout/radial6"/>
    <dgm:cxn modelId="{9A9DC911-E3FB-4DE5-A143-77BB47AA56AF}" type="presParOf" srcId="{DB671043-2F01-46F3-8E5E-7FC9F91EA28C}" destId="{E878D5EE-E7A4-4815-9E8E-D8D423ED5979}" srcOrd="18" destOrd="0" presId="urn:microsoft.com/office/officeart/2005/8/layout/radial6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A24E01-5535-46B9-A9A1-A9A07E639A88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1ABFB3-B399-406F-91BD-DCDF9A38526B}">
      <dgm:prSet phldrT="[Text]" phldr="0" custT="1"/>
      <dgm:spPr/>
      <dgm:t>
        <a:bodyPr/>
        <a:lstStyle/>
        <a:p>
          <a:pPr algn="ctr"/>
          <a:r>
            <a:rPr lang="en-US" sz="1600" b="1" i="0" dirty="0">
              <a:solidFill>
                <a:schemeClr val="tx1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Started coding of Backend part</a:t>
          </a:r>
        </a:p>
      </dgm:t>
    </dgm:pt>
    <dgm:pt modelId="{78CB0E27-958C-4066-A189-8B36505E8204}" type="parTrans" cxnId="{15319551-A9EA-462E-845B-E5251E84291F}">
      <dgm:prSet/>
      <dgm:spPr/>
      <dgm:t>
        <a:bodyPr/>
        <a:lstStyle/>
        <a:p>
          <a:endParaRPr lang="en-US"/>
        </a:p>
      </dgm:t>
    </dgm:pt>
    <dgm:pt modelId="{70E4A1D3-514E-4327-991D-5CC9C6B41885}" type="sibTrans" cxnId="{15319551-A9EA-462E-845B-E5251E84291F}">
      <dgm:prSet/>
      <dgm:spPr/>
      <dgm:t>
        <a:bodyPr/>
        <a:lstStyle/>
        <a:p>
          <a:endParaRPr lang="en-US"/>
        </a:p>
      </dgm:t>
    </dgm:pt>
    <dgm:pt modelId="{58FF46FB-368D-4E9C-A650-0513B8879DA8}">
      <dgm:prSet phldr="0"/>
      <dgm:spPr/>
      <dgm:t>
        <a:bodyPr/>
        <a:lstStyle/>
        <a:p>
          <a:pPr>
            <a:defRPr b="1"/>
          </a:pPr>
          <a:r>
            <a:rPr lang="en-US" b="0" dirty="0">
              <a:solidFill>
                <a:schemeClr val="tx1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June 26</a:t>
          </a:r>
          <a:r>
            <a:rPr lang="en-US" b="0" baseline="30000" dirty="0">
              <a:solidFill>
                <a:schemeClr val="tx1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th</a:t>
          </a:r>
          <a:r>
            <a:rPr lang="en-US" b="0" dirty="0">
              <a:solidFill>
                <a:schemeClr val="tx1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 </a:t>
          </a:r>
          <a:endParaRPr lang="en-US" b="0" baseline="30000" dirty="0">
            <a:solidFill>
              <a:schemeClr val="tx1"/>
            </a:solidFill>
            <a:latin typeface="Baskerville Old Face" panose="02020602080505020303" pitchFamily="18" charset="77"/>
            <a:ea typeface="Baskerville" panose="02020502070401020303" pitchFamily="18" charset="0"/>
          </a:endParaRPr>
        </a:p>
      </dgm:t>
    </dgm:pt>
    <dgm:pt modelId="{11DFA284-5E99-474D-BF05-364A45269DC7}" type="parTrans" cxnId="{C5645B39-CB65-4A0A-B369-E455C3B827C3}">
      <dgm:prSet/>
      <dgm:spPr/>
      <dgm:t>
        <a:bodyPr/>
        <a:lstStyle/>
        <a:p>
          <a:endParaRPr lang="en-US"/>
        </a:p>
      </dgm:t>
    </dgm:pt>
    <dgm:pt modelId="{CFA40740-0682-470C-AD5A-CFF53CD12BD2}" type="sibTrans" cxnId="{C5645B39-CB65-4A0A-B369-E455C3B827C3}">
      <dgm:prSet/>
      <dgm:spPr/>
      <dgm:t>
        <a:bodyPr/>
        <a:lstStyle/>
        <a:p>
          <a:endParaRPr lang="en-US"/>
        </a:p>
      </dgm:t>
    </dgm:pt>
    <dgm:pt modelId="{9A875394-CA1E-4432-AEEB-9054FCFF5E0E}">
      <dgm:prSet phldr="0" custT="1"/>
      <dgm:spPr/>
      <dgm:t>
        <a:bodyPr/>
        <a:lstStyle/>
        <a:p>
          <a:r>
            <a:rPr lang="en-US" sz="1600" b="1" i="0" dirty="0">
              <a:solidFill>
                <a:schemeClr val="tx1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Submission of proposal</a:t>
          </a:r>
        </a:p>
      </dgm:t>
    </dgm:pt>
    <dgm:pt modelId="{FCC92BDD-6EA3-421D-9DA8-7D3A12D003B6}" type="parTrans" cxnId="{B659504B-18E4-4D89-A17C-34ABB280AE52}">
      <dgm:prSet/>
      <dgm:spPr/>
      <dgm:t>
        <a:bodyPr/>
        <a:lstStyle/>
        <a:p>
          <a:endParaRPr lang="en-US"/>
        </a:p>
      </dgm:t>
    </dgm:pt>
    <dgm:pt modelId="{0314452B-82A0-42F4-9551-DF00CFFC3580}" type="sibTrans" cxnId="{B659504B-18E4-4D89-A17C-34ABB280AE52}">
      <dgm:prSet/>
      <dgm:spPr/>
      <dgm:t>
        <a:bodyPr/>
        <a:lstStyle/>
        <a:p>
          <a:endParaRPr lang="en-US"/>
        </a:p>
      </dgm:t>
    </dgm:pt>
    <dgm:pt modelId="{D05E1923-5021-40F7-B4EF-E582E23A699D}">
      <dgm:prSet phldr="0"/>
      <dgm:spPr/>
      <dgm:t>
        <a:bodyPr/>
        <a:lstStyle/>
        <a:p>
          <a:pPr>
            <a:defRPr b="1"/>
          </a:pPr>
          <a:r>
            <a:rPr lang="en-US" b="0" dirty="0">
              <a:solidFill>
                <a:schemeClr val="tx1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June 29</a:t>
          </a:r>
          <a:r>
            <a:rPr lang="en-US" b="0" baseline="30000" dirty="0">
              <a:solidFill>
                <a:schemeClr val="tx1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th</a:t>
          </a:r>
          <a:r>
            <a:rPr lang="en-US" b="0" dirty="0">
              <a:solidFill>
                <a:schemeClr val="tx1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 </a:t>
          </a:r>
        </a:p>
      </dgm:t>
    </dgm:pt>
    <dgm:pt modelId="{FD6C5CD2-9CED-4BE6-89CD-A5A5CCE63B3E}" type="parTrans" cxnId="{72C4D6D9-419A-42C1-A76D-84599F65BB08}">
      <dgm:prSet/>
      <dgm:spPr/>
      <dgm:t>
        <a:bodyPr/>
        <a:lstStyle/>
        <a:p>
          <a:endParaRPr lang="en-US"/>
        </a:p>
      </dgm:t>
    </dgm:pt>
    <dgm:pt modelId="{F020958C-EF86-4274-85F9-318F2792F7B6}" type="sibTrans" cxnId="{72C4D6D9-419A-42C1-A76D-84599F65BB08}">
      <dgm:prSet/>
      <dgm:spPr/>
      <dgm:t>
        <a:bodyPr/>
        <a:lstStyle/>
        <a:p>
          <a:endParaRPr lang="en-US"/>
        </a:p>
      </dgm:t>
    </dgm:pt>
    <dgm:pt modelId="{579089A8-5362-4BA4-9163-D19228C1808F}">
      <dgm:prSet phldr="0" custT="1"/>
      <dgm:spPr/>
      <dgm:t>
        <a:bodyPr/>
        <a:lstStyle/>
        <a:p>
          <a:r>
            <a:rPr lang="en-US" sz="1600" b="1" i="0" dirty="0">
              <a:solidFill>
                <a:schemeClr val="tx1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Approval of Proposal and assignment of mentor</a:t>
          </a:r>
        </a:p>
      </dgm:t>
    </dgm:pt>
    <dgm:pt modelId="{FB2DEB6E-B29F-4E51-960A-23ECC62EBF38}" type="parTrans" cxnId="{4876CF51-F110-4E25-8FD4-08D25B4B0AB8}">
      <dgm:prSet/>
      <dgm:spPr/>
      <dgm:t>
        <a:bodyPr/>
        <a:lstStyle/>
        <a:p>
          <a:endParaRPr lang="en-US"/>
        </a:p>
      </dgm:t>
    </dgm:pt>
    <dgm:pt modelId="{1C5328B1-AC18-4CF7-A034-BB0592F4A2A1}" type="sibTrans" cxnId="{4876CF51-F110-4E25-8FD4-08D25B4B0AB8}">
      <dgm:prSet/>
      <dgm:spPr/>
      <dgm:t>
        <a:bodyPr/>
        <a:lstStyle/>
        <a:p>
          <a:endParaRPr lang="en-US"/>
        </a:p>
      </dgm:t>
    </dgm:pt>
    <dgm:pt modelId="{FA8F44BD-C8C7-462C-9756-1EC498E86842}">
      <dgm:prSet phldr="0"/>
      <dgm:spPr/>
      <dgm:t>
        <a:bodyPr/>
        <a:lstStyle/>
        <a:p>
          <a:pPr>
            <a:defRPr b="1"/>
          </a:pPr>
          <a:r>
            <a:rPr lang="en-US" b="0" dirty="0">
              <a:solidFill>
                <a:schemeClr val="accent3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 </a:t>
          </a:r>
          <a:r>
            <a:rPr lang="en-US" b="0" dirty="0">
              <a:solidFill>
                <a:schemeClr val="tx1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June 30</a:t>
          </a:r>
          <a:r>
            <a:rPr lang="en-US" b="0" baseline="30000" dirty="0">
              <a:solidFill>
                <a:schemeClr val="tx1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th</a:t>
          </a:r>
          <a:r>
            <a:rPr lang="en-US" b="0" dirty="0">
              <a:solidFill>
                <a:schemeClr val="tx1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 </a:t>
          </a:r>
        </a:p>
      </dgm:t>
    </dgm:pt>
    <dgm:pt modelId="{F47063EE-4B58-4EDE-A4F2-A4BD81B82F21}" type="parTrans" cxnId="{0D51BD2E-4619-469B-B233-EBAC3D4D0BA6}">
      <dgm:prSet/>
      <dgm:spPr/>
      <dgm:t>
        <a:bodyPr/>
        <a:lstStyle/>
        <a:p>
          <a:endParaRPr lang="en-US"/>
        </a:p>
      </dgm:t>
    </dgm:pt>
    <dgm:pt modelId="{8C8A9736-03DA-4B1C-A590-10B4AD89452B}" type="sibTrans" cxnId="{0D51BD2E-4619-469B-B233-EBAC3D4D0BA6}">
      <dgm:prSet/>
      <dgm:spPr/>
      <dgm:t>
        <a:bodyPr/>
        <a:lstStyle/>
        <a:p>
          <a:endParaRPr lang="en-US"/>
        </a:p>
      </dgm:t>
    </dgm:pt>
    <dgm:pt modelId="{EFEB4D61-3A9C-4140-977F-3C3F5C9EE9D1}">
      <dgm:prSet phldr="0" custT="1"/>
      <dgm:spPr/>
      <dgm:t>
        <a:bodyPr/>
        <a:lstStyle/>
        <a:p>
          <a:r>
            <a:rPr lang="en-US" sz="1600" b="1" i="0" dirty="0">
              <a:solidFill>
                <a:schemeClr val="tx1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Start coding of Frontend part </a:t>
          </a:r>
        </a:p>
      </dgm:t>
    </dgm:pt>
    <dgm:pt modelId="{57D352E4-0431-4F68-B8F1-61BFA34799AA}" type="parTrans" cxnId="{1B32EF2C-9DB5-4504-A9DA-B4956CC00208}">
      <dgm:prSet/>
      <dgm:spPr/>
      <dgm:t>
        <a:bodyPr/>
        <a:lstStyle/>
        <a:p>
          <a:endParaRPr lang="en-US"/>
        </a:p>
      </dgm:t>
    </dgm:pt>
    <dgm:pt modelId="{0ECC32B6-1E7C-4AA4-9DBF-D69B7C5E64A9}" type="sibTrans" cxnId="{1B32EF2C-9DB5-4504-A9DA-B4956CC00208}">
      <dgm:prSet/>
      <dgm:spPr/>
      <dgm:t>
        <a:bodyPr/>
        <a:lstStyle/>
        <a:p>
          <a:endParaRPr lang="en-US"/>
        </a:p>
      </dgm:t>
    </dgm:pt>
    <dgm:pt modelId="{8BAB5E6F-A65E-41DB-A296-0818B0E49F7C}">
      <dgm:prSet phldr="0"/>
      <dgm:spPr/>
      <dgm:t>
        <a:bodyPr/>
        <a:lstStyle/>
        <a:p>
          <a:pPr>
            <a:defRPr b="1"/>
          </a:pPr>
          <a:r>
            <a:rPr lang="en-US" b="0" dirty="0">
              <a:solidFill>
                <a:schemeClr val="tx1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19</a:t>
          </a:r>
          <a:r>
            <a:rPr lang="en-US" b="0" baseline="30000" dirty="0">
              <a:solidFill>
                <a:schemeClr val="tx1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th</a:t>
          </a:r>
          <a:r>
            <a:rPr lang="en-US" b="0" dirty="0">
              <a:solidFill>
                <a:schemeClr val="tx1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 July</a:t>
          </a:r>
        </a:p>
      </dgm:t>
    </dgm:pt>
    <dgm:pt modelId="{886842C6-3EFC-4BE7-B417-415595758830}" type="parTrans" cxnId="{66B49C6C-FAFD-47B4-BF22-05A295C23D4E}">
      <dgm:prSet/>
      <dgm:spPr/>
      <dgm:t>
        <a:bodyPr/>
        <a:lstStyle/>
        <a:p>
          <a:endParaRPr lang="en-US"/>
        </a:p>
      </dgm:t>
    </dgm:pt>
    <dgm:pt modelId="{B407F4C3-8FC9-4E91-A0EC-6B33713CC9A5}" type="sibTrans" cxnId="{66B49C6C-FAFD-47B4-BF22-05A295C23D4E}">
      <dgm:prSet/>
      <dgm:spPr/>
      <dgm:t>
        <a:bodyPr/>
        <a:lstStyle/>
        <a:p>
          <a:endParaRPr lang="en-US"/>
        </a:p>
      </dgm:t>
    </dgm:pt>
    <dgm:pt modelId="{332BC85C-1CF3-4F8F-ACB7-5B6D53744AE1}">
      <dgm:prSet phldr="0" custT="1"/>
      <dgm:spPr/>
      <dgm:t>
        <a:bodyPr/>
        <a:lstStyle/>
        <a:p>
          <a:r>
            <a:rPr lang="en-US" sz="1600" b="1" i="0" dirty="0">
              <a:solidFill>
                <a:schemeClr val="tx1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Mid Evaluation</a:t>
          </a:r>
        </a:p>
      </dgm:t>
    </dgm:pt>
    <dgm:pt modelId="{99F218FD-90FE-450E-A368-B3E3677E74E8}" type="parTrans" cxnId="{2617C475-F537-46A6-ADE1-4EB764853601}">
      <dgm:prSet/>
      <dgm:spPr/>
      <dgm:t>
        <a:bodyPr/>
        <a:lstStyle/>
        <a:p>
          <a:endParaRPr lang="en-US"/>
        </a:p>
      </dgm:t>
    </dgm:pt>
    <dgm:pt modelId="{8D1CC686-B05C-4470-A959-236CC9C8BB70}" type="sibTrans" cxnId="{2617C475-F537-46A6-ADE1-4EB764853601}">
      <dgm:prSet/>
      <dgm:spPr/>
      <dgm:t>
        <a:bodyPr/>
        <a:lstStyle/>
        <a:p>
          <a:endParaRPr lang="en-US"/>
        </a:p>
      </dgm:t>
    </dgm:pt>
    <dgm:pt modelId="{8B9AF88A-E1F7-4D3A-905F-87228D6A8655}">
      <dgm:prSet phldr="0"/>
      <dgm:spPr/>
      <dgm:t>
        <a:bodyPr/>
        <a:lstStyle/>
        <a:p>
          <a:pPr>
            <a:defRPr b="1"/>
          </a:pPr>
          <a:r>
            <a:rPr lang="en-US" b="0" dirty="0">
              <a:solidFill>
                <a:schemeClr val="tx1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20</a:t>
          </a:r>
          <a:r>
            <a:rPr lang="en-US" b="0" baseline="30000" dirty="0">
              <a:solidFill>
                <a:schemeClr val="tx1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th</a:t>
          </a:r>
          <a:r>
            <a:rPr lang="en-US" b="0" dirty="0">
              <a:solidFill>
                <a:schemeClr val="tx1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 July</a:t>
          </a:r>
        </a:p>
      </dgm:t>
    </dgm:pt>
    <dgm:pt modelId="{933A8FED-7B84-4ED0-B6AA-2EE26A89B8EA}" type="parTrans" cxnId="{E1474FF3-8E3C-4B30-985C-CE88BA0FE324}">
      <dgm:prSet/>
      <dgm:spPr/>
      <dgm:t>
        <a:bodyPr/>
        <a:lstStyle/>
        <a:p>
          <a:endParaRPr lang="en-US"/>
        </a:p>
      </dgm:t>
    </dgm:pt>
    <dgm:pt modelId="{F11DD6EC-352C-4A0E-84AA-FEBE2F06BCF9}" type="sibTrans" cxnId="{E1474FF3-8E3C-4B30-985C-CE88BA0FE324}">
      <dgm:prSet/>
      <dgm:spPr/>
      <dgm:t>
        <a:bodyPr/>
        <a:lstStyle/>
        <a:p>
          <a:endParaRPr lang="en-US"/>
        </a:p>
      </dgm:t>
    </dgm:pt>
    <dgm:pt modelId="{363274BD-A59B-4AE2-9B32-4D58B7714BC3}">
      <dgm:prSet/>
      <dgm:spPr/>
      <dgm:t>
        <a:bodyPr/>
        <a:lstStyle/>
        <a:p>
          <a:pPr>
            <a:defRPr b="1"/>
          </a:pPr>
          <a:r>
            <a:rPr lang="en-IN" baseline="0" dirty="0">
              <a:latin typeface="Baskerville Old Face" panose="02020602080505020303" pitchFamily="18" charset="0"/>
            </a:rPr>
            <a:t>11</a:t>
          </a:r>
          <a:r>
            <a:rPr lang="en-IN" baseline="30000" dirty="0">
              <a:latin typeface="Baskerville Old Face" panose="02020602080505020303" pitchFamily="18" charset="0"/>
            </a:rPr>
            <a:t>th</a:t>
          </a:r>
          <a:r>
            <a:rPr lang="en-IN" baseline="0" dirty="0">
              <a:latin typeface="Baskerville Old Face" panose="02020602080505020303" pitchFamily="18" charset="0"/>
            </a:rPr>
            <a:t> August</a:t>
          </a:r>
          <a:endParaRPr lang="en-IN" dirty="0">
            <a:latin typeface="Baskerville Old Face" panose="02020602080505020303" pitchFamily="18" charset="0"/>
          </a:endParaRPr>
        </a:p>
      </dgm:t>
    </dgm:pt>
    <dgm:pt modelId="{46285BE8-5789-4232-92D9-4D04830A617D}" type="parTrans" cxnId="{91B375BA-1CC6-47CF-8814-5D3C7FCAA97C}">
      <dgm:prSet/>
      <dgm:spPr/>
      <dgm:t>
        <a:bodyPr/>
        <a:lstStyle/>
        <a:p>
          <a:endParaRPr lang="en-IN"/>
        </a:p>
      </dgm:t>
    </dgm:pt>
    <dgm:pt modelId="{303B23CB-9888-491D-BFD3-6E3723CE4F03}" type="sibTrans" cxnId="{91B375BA-1CC6-47CF-8814-5D3C7FCAA97C}">
      <dgm:prSet/>
      <dgm:spPr/>
      <dgm:t>
        <a:bodyPr/>
        <a:lstStyle/>
        <a:p>
          <a:endParaRPr lang="en-IN"/>
        </a:p>
      </dgm:t>
    </dgm:pt>
    <dgm:pt modelId="{4500AAEC-F2B5-40FF-819A-D441B6A30DF9}">
      <dgm:prSet/>
      <dgm:spPr/>
      <dgm:t>
        <a:bodyPr/>
        <a:lstStyle/>
        <a:p>
          <a:pPr>
            <a:defRPr b="1"/>
          </a:pPr>
          <a:r>
            <a:rPr lang="en-IN" dirty="0">
              <a:latin typeface="Baskerville Old Face" panose="02020602080505020303" pitchFamily="18" charset="0"/>
            </a:rPr>
            <a:t>13</a:t>
          </a:r>
          <a:r>
            <a:rPr lang="en-IN" baseline="30000" dirty="0">
              <a:latin typeface="Baskerville Old Face" panose="02020602080505020303" pitchFamily="18" charset="0"/>
            </a:rPr>
            <a:t>th</a:t>
          </a:r>
          <a:r>
            <a:rPr lang="en-IN" dirty="0">
              <a:latin typeface="Baskerville Old Face" panose="02020602080505020303" pitchFamily="18" charset="0"/>
            </a:rPr>
            <a:t> August</a:t>
          </a:r>
        </a:p>
      </dgm:t>
    </dgm:pt>
    <dgm:pt modelId="{E11C693D-7BEC-4147-8D1A-0C063C87B899}" type="parTrans" cxnId="{5C490B66-E35E-44F2-9BBC-26B129FF92CC}">
      <dgm:prSet/>
      <dgm:spPr/>
      <dgm:t>
        <a:bodyPr/>
        <a:lstStyle/>
        <a:p>
          <a:endParaRPr lang="en-IN"/>
        </a:p>
      </dgm:t>
    </dgm:pt>
    <dgm:pt modelId="{3BE7A9FF-9420-4046-B246-1511A5A8138F}" type="sibTrans" cxnId="{5C490B66-E35E-44F2-9BBC-26B129FF92CC}">
      <dgm:prSet/>
      <dgm:spPr/>
      <dgm:t>
        <a:bodyPr/>
        <a:lstStyle/>
        <a:p>
          <a:endParaRPr lang="en-IN"/>
        </a:p>
      </dgm:t>
    </dgm:pt>
    <dgm:pt modelId="{6E9F3C9B-13CA-43A8-8836-0B2B41D07DEF}" type="pres">
      <dgm:prSet presAssocID="{05A24E01-5535-46B9-A9A1-A9A07E639A88}" presName="root" presStyleCnt="0">
        <dgm:presLayoutVars>
          <dgm:chMax/>
          <dgm:chPref/>
          <dgm:animLvl val="lvl"/>
        </dgm:presLayoutVars>
      </dgm:prSet>
      <dgm:spPr/>
    </dgm:pt>
    <dgm:pt modelId="{E8AACCBB-6709-4071-B389-3BB226B3A586}" type="pres">
      <dgm:prSet presAssocID="{05A24E01-5535-46B9-A9A1-A9A07E639A88}" presName="divider" presStyleLbl="fgAcc1" presStyleIdx="0" presStyleCnt="8" custLinFactNeighborY="0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  <a:tailEnd type="triangle" w="lg" len="lg"/>
        </a:ln>
        <a:effectLst/>
      </dgm:spPr>
    </dgm:pt>
    <dgm:pt modelId="{E6F74CED-5217-4282-85F1-1C12DC84731C}" type="pres">
      <dgm:prSet presAssocID="{05A24E01-5535-46B9-A9A1-A9A07E639A88}" presName="nodes" presStyleCnt="0">
        <dgm:presLayoutVars>
          <dgm:chMax/>
          <dgm:chPref/>
          <dgm:animLvl val="lvl"/>
        </dgm:presLayoutVars>
      </dgm:prSet>
      <dgm:spPr/>
    </dgm:pt>
    <dgm:pt modelId="{AC377099-4DAE-451C-ADE9-98036E2679B5}" type="pres">
      <dgm:prSet presAssocID="{58FF46FB-368D-4E9C-A650-0513B8879DA8}" presName="composite" presStyleCnt="0"/>
      <dgm:spPr/>
    </dgm:pt>
    <dgm:pt modelId="{B6C94ECD-6415-4250-B4AD-F67BF5BECFB8}" type="pres">
      <dgm:prSet presAssocID="{58FF46FB-368D-4E9C-A650-0513B8879DA8}" presName="ConnectorPoint" presStyleLbl="lnNode1" presStyleIdx="0" presStyleCnt="7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0E99BB09-1B86-4308-A570-3981E6DD3A06}" type="pres">
      <dgm:prSet presAssocID="{58FF46FB-368D-4E9C-A650-0513B8879DA8}" presName="DropPinPlaceHolder" presStyleCnt="0"/>
      <dgm:spPr/>
    </dgm:pt>
    <dgm:pt modelId="{0ED6E8D6-BD44-4400-BC14-1BC75CB979A3}" type="pres">
      <dgm:prSet presAssocID="{58FF46FB-368D-4E9C-A650-0513B8879DA8}" presName="DropPin" presStyleLbl="alignNode1" presStyleIdx="0" presStyleCnt="7"/>
      <dgm:spPr>
        <a:solidFill>
          <a:schemeClr val="accent1"/>
        </a:solidFill>
        <a:ln>
          <a:solidFill>
            <a:srgbClr val="4F5945"/>
          </a:solidFill>
        </a:ln>
      </dgm:spPr>
    </dgm:pt>
    <dgm:pt modelId="{5B7FC7CF-F58D-48D5-8BCC-38D6EE87890B}" type="pres">
      <dgm:prSet presAssocID="{58FF46FB-368D-4E9C-A650-0513B8879DA8}" presName="Ellipse" presStyleLbl="fgAcc1" presStyleIdx="1" presStyleCnt="8"/>
      <dgm:spPr>
        <a:solidFill>
          <a:schemeClr val="tx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D2143A46-815A-49BF-9455-C0385022444F}" type="pres">
      <dgm:prSet presAssocID="{58FF46FB-368D-4E9C-A650-0513B8879DA8}" presName="L2TextContainer" presStyleLbl="revTx" presStyleIdx="0" presStyleCnt="14">
        <dgm:presLayoutVars>
          <dgm:bulletEnabled val="1"/>
        </dgm:presLayoutVars>
      </dgm:prSet>
      <dgm:spPr/>
    </dgm:pt>
    <dgm:pt modelId="{8E3FB235-DF38-476B-9A0E-B1E583D50944}" type="pres">
      <dgm:prSet presAssocID="{58FF46FB-368D-4E9C-A650-0513B8879DA8}" presName="L1TextContainer" presStyleLbl="revTx" presStyleIdx="1" presStyleCnt="14" custScaleX="100886">
        <dgm:presLayoutVars>
          <dgm:chMax val="1"/>
          <dgm:chPref val="1"/>
          <dgm:bulletEnabled val="1"/>
        </dgm:presLayoutVars>
      </dgm:prSet>
      <dgm:spPr/>
    </dgm:pt>
    <dgm:pt modelId="{9AA05CE5-209F-4AD9-BE2C-2A69F76DA8F4}" type="pres">
      <dgm:prSet presAssocID="{58FF46FB-368D-4E9C-A650-0513B8879DA8}" presName="ConnectLine" presStyleLbl="sibTrans1D1" presStyleIdx="0" presStyleCnt="7"/>
      <dgm:spPr>
        <a:noFill/>
        <a:ln w="12700" cap="flat" cmpd="sng" algn="ctr">
          <a:solidFill>
            <a:schemeClr val="accent1"/>
          </a:solidFill>
          <a:prstDash val="dash"/>
          <a:miter lim="800000"/>
        </a:ln>
        <a:effectLst/>
      </dgm:spPr>
    </dgm:pt>
    <dgm:pt modelId="{17350C28-DA10-4F3B-9FA2-0FE7C12A4ABE}" type="pres">
      <dgm:prSet presAssocID="{58FF46FB-368D-4E9C-A650-0513B8879DA8}" presName="EmptyPlaceHolder" presStyleCnt="0"/>
      <dgm:spPr/>
    </dgm:pt>
    <dgm:pt modelId="{6DA7B85E-9DC6-4F3B-A2BF-09CDEEDB43BC}" type="pres">
      <dgm:prSet presAssocID="{CFA40740-0682-470C-AD5A-CFF53CD12BD2}" presName="spaceBetweenRectangles" presStyleCnt="0"/>
      <dgm:spPr/>
    </dgm:pt>
    <dgm:pt modelId="{CF519A69-9940-494F-8406-D0D876E3CD26}" type="pres">
      <dgm:prSet presAssocID="{D05E1923-5021-40F7-B4EF-E582E23A699D}" presName="composite" presStyleCnt="0"/>
      <dgm:spPr/>
    </dgm:pt>
    <dgm:pt modelId="{714429FF-AAA3-4358-8C5F-1A7F29AA2B7B}" type="pres">
      <dgm:prSet presAssocID="{D05E1923-5021-40F7-B4EF-E582E23A699D}" presName="ConnectorPoint" presStyleLbl="lnNode1" presStyleIdx="1" presStyleCnt="7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AB8B1E8E-162B-4E3E-9E31-BA5CFBD3ED9D}" type="pres">
      <dgm:prSet presAssocID="{D05E1923-5021-40F7-B4EF-E582E23A699D}" presName="DropPinPlaceHolder" presStyleCnt="0"/>
      <dgm:spPr/>
    </dgm:pt>
    <dgm:pt modelId="{358CAA11-0A87-4861-8B4E-913B1EAD1334}" type="pres">
      <dgm:prSet presAssocID="{D05E1923-5021-40F7-B4EF-E582E23A699D}" presName="DropPin" presStyleLbl="alignNode1" presStyleIdx="1" presStyleCnt="7"/>
      <dgm:spPr/>
    </dgm:pt>
    <dgm:pt modelId="{B1A1A837-F261-404B-A808-B2F4154CE8A2}" type="pres">
      <dgm:prSet presAssocID="{D05E1923-5021-40F7-B4EF-E582E23A699D}" presName="Ellipse" presStyleLbl="fgAcc1" presStyleIdx="2" presStyleCnt="8"/>
      <dgm:spPr>
        <a:solidFill>
          <a:schemeClr val="tx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B5F3F650-2E42-488A-AD4F-C4BD47D19A84}" type="pres">
      <dgm:prSet presAssocID="{D05E1923-5021-40F7-B4EF-E582E23A699D}" presName="L2TextContainer" presStyleLbl="revTx" presStyleIdx="2" presStyleCnt="14">
        <dgm:presLayoutVars>
          <dgm:bulletEnabled val="1"/>
        </dgm:presLayoutVars>
      </dgm:prSet>
      <dgm:spPr/>
    </dgm:pt>
    <dgm:pt modelId="{223C5207-4FA2-4A6C-8F43-20BD55767C99}" type="pres">
      <dgm:prSet presAssocID="{D05E1923-5021-40F7-B4EF-E582E23A699D}" presName="L1TextContainer" presStyleLbl="revTx" presStyleIdx="3" presStyleCnt="14">
        <dgm:presLayoutVars>
          <dgm:chMax val="1"/>
          <dgm:chPref val="1"/>
          <dgm:bulletEnabled val="1"/>
        </dgm:presLayoutVars>
      </dgm:prSet>
      <dgm:spPr/>
    </dgm:pt>
    <dgm:pt modelId="{4FE5EB5D-4CEF-4D0D-9394-0534E61844BE}" type="pres">
      <dgm:prSet presAssocID="{D05E1923-5021-40F7-B4EF-E582E23A699D}" presName="ConnectLine" presStyleLbl="sibTrans1D1" presStyleIdx="1" presStyleCnt="7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EC869059-0AEC-4D98-8C46-CB603A342C72}" type="pres">
      <dgm:prSet presAssocID="{D05E1923-5021-40F7-B4EF-E582E23A699D}" presName="EmptyPlaceHolder" presStyleCnt="0"/>
      <dgm:spPr/>
    </dgm:pt>
    <dgm:pt modelId="{408BA715-9739-461D-BFDE-88EDAE355E60}" type="pres">
      <dgm:prSet presAssocID="{F020958C-EF86-4274-85F9-318F2792F7B6}" presName="spaceBetweenRectangles" presStyleCnt="0"/>
      <dgm:spPr/>
    </dgm:pt>
    <dgm:pt modelId="{D512C7F9-87A6-4BA9-AFAC-03FF1578D945}" type="pres">
      <dgm:prSet presAssocID="{FA8F44BD-C8C7-462C-9756-1EC498E86842}" presName="composite" presStyleCnt="0"/>
      <dgm:spPr/>
    </dgm:pt>
    <dgm:pt modelId="{152AD014-AFD0-4700-A468-4D562874339A}" type="pres">
      <dgm:prSet presAssocID="{FA8F44BD-C8C7-462C-9756-1EC498E86842}" presName="ConnectorPoint" presStyleLbl="lnNode1" presStyleIdx="2" presStyleCnt="7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6CE2C4D8-4380-442D-A6C2-0B468BF3C74C}" type="pres">
      <dgm:prSet presAssocID="{FA8F44BD-C8C7-462C-9756-1EC498E86842}" presName="DropPinPlaceHolder" presStyleCnt="0"/>
      <dgm:spPr/>
    </dgm:pt>
    <dgm:pt modelId="{72C82E90-F103-439C-8371-CFFB0927B9DE}" type="pres">
      <dgm:prSet presAssocID="{FA8F44BD-C8C7-462C-9756-1EC498E86842}" presName="DropPin" presStyleLbl="alignNode1" presStyleIdx="2" presStyleCnt="7"/>
      <dgm:spPr>
        <a:solidFill>
          <a:schemeClr val="accent1"/>
        </a:solidFill>
        <a:ln>
          <a:solidFill>
            <a:schemeClr val="accent1"/>
          </a:solidFill>
        </a:ln>
      </dgm:spPr>
    </dgm:pt>
    <dgm:pt modelId="{5D519322-C1DD-47AE-92C0-13575134BC76}" type="pres">
      <dgm:prSet presAssocID="{FA8F44BD-C8C7-462C-9756-1EC498E86842}" presName="Ellipse" presStyleLbl="fgAcc1" presStyleIdx="3" presStyleCnt="8"/>
      <dgm:spPr>
        <a:solidFill>
          <a:srgbClr val="CCD8D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</dgm:pt>
    <dgm:pt modelId="{96DDA0FE-83E2-423C-9F13-58A61EB68487}" type="pres">
      <dgm:prSet presAssocID="{FA8F44BD-C8C7-462C-9756-1EC498E86842}" presName="L2TextContainer" presStyleLbl="revTx" presStyleIdx="4" presStyleCnt="14">
        <dgm:presLayoutVars>
          <dgm:bulletEnabled val="1"/>
        </dgm:presLayoutVars>
      </dgm:prSet>
      <dgm:spPr/>
    </dgm:pt>
    <dgm:pt modelId="{2D6C7916-1130-46A8-833B-A6278CBD2192}" type="pres">
      <dgm:prSet presAssocID="{FA8F44BD-C8C7-462C-9756-1EC498E86842}" presName="L1TextContainer" presStyleLbl="revTx" presStyleIdx="5" presStyleCnt="14" custScaleX="85382" custLinFactNeighborX="-8429" custLinFactNeighborY="-5194">
        <dgm:presLayoutVars>
          <dgm:chMax val="1"/>
          <dgm:chPref val="1"/>
          <dgm:bulletEnabled val="1"/>
        </dgm:presLayoutVars>
      </dgm:prSet>
      <dgm:spPr/>
    </dgm:pt>
    <dgm:pt modelId="{4D953791-5C2F-4A75-A8F4-6ED7EAB5E015}" type="pres">
      <dgm:prSet presAssocID="{FA8F44BD-C8C7-462C-9756-1EC498E86842}" presName="ConnectLine" presStyleLbl="sibTrans1D1" presStyleIdx="2" presStyleCnt="7"/>
      <dgm:spPr>
        <a:noFill/>
        <a:ln w="12700" cap="flat" cmpd="sng" algn="ctr">
          <a:solidFill>
            <a:schemeClr val="accent1"/>
          </a:solidFill>
          <a:prstDash val="dash"/>
          <a:miter lim="800000"/>
        </a:ln>
        <a:effectLst/>
      </dgm:spPr>
    </dgm:pt>
    <dgm:pt modelId="{22A72E40-4DCC-4F48-AADD-29738FD37A2C}" type="pres">
      <dgm:prSet presAssocID="{FA8F44BD-C8C7-462C-9756-1EC498E86842}" presName="EmptyPlaceHolder" presStyleCnt="0"/>
      <dgm:spPr/>
    </dgm:pt>
    <dgm:pt modelId="{E168BB9F-20D9-474F-9E39-4872B40634C6}" type="pres">
      <dgm:prSet presAssocID="{8C8A9736-03DA-4B1C-A590-10B4AD89452B}" presName="spaceBetweenRectangles" presStyleCnt="0"/>
      <dgm:spPr/>
    </dgm:pt>
    <dgm:pt modelId="{A62622B1-7EF4-49B6-9AC7-B54F0E2A0C74}" type="pres">
      <dgm:prSet presAssocID="{8BAB5E6F-A65E-41DB-A296-0818B0E49F7C}" presName="composite" presStyleCnt="0"/>
      <dgm:spPr/>
    </dgm:pt>
    <dgm:pt modelId="{14282312-87CB-41BB-A02D-C594BBEF33C7}" type="pres">
      <dgm:prSet presAssocID="{8BAB5E6F-A65E-41DB-A296-0818B0E49F7C}" presName="ConnectorPoint" presStyleLbl="lnNode1" presStyleIdx="3" presStyleCnt="7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D554C1A5-AF8E-41FC-A779-25BD6B11F91F}" type="pres">
      <dgm:prSet presAssocID="{8BAB5E6F-A65E-41DB-A296-0818B0E49F7C}" presName="DropPinPlaceHolder" presStyleCnt="0"/>
      <dgm:spPr/>
    </dgm:pt>
    <dgm:pt modelId="{17331DD9-74CF-4A3A-86BA-F4B9DBEAB944}" type="pres">
      <dgm:prSet presAssocID="{8BAB5E6F-A65E-41DB-A296-0818B0E49F7C}" presName="DropPin" presStyleLbl="alignNode1" presStyleIdx="3" presStyleCnt="7"/>
      <dgm:spPr/>
    </dgm:pt>
    <dgm:pt modelId="{515AAB83-BD07-4B9E-9A3B-858C0B126F9C}" type="pres">
      <dgm:prSet presAssocID="{8BAB5E6F-A65E-41DB-A296-0818B0E49F7C}" presName="Ellipse" presStyleLbl="fgAcc1" presStyleIdx="4" presStyleCnt="8"/>
      <dgm:spPr>
        <a:solidFill>
          <a:schemeClr val="tx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08CB2D5A-F46A-4E0E-9575-15F31D04AAC6}" type="pres">
      <dgm:prSet presAssocID="{8BAB5E6F-A65E-41DB-A296-0818B0E49F7C}" presName="L2TextContainer" presStyleLbl="revTx" presStyleIdx="6" presStyleCnt="14">
        <dgm:presLayoutVars>
          <dgm:bulletEnabled val="1"/>
        </dgm:presLayoutVars>
      </dgm:prSet>
      <dgm:spPr/>
    </dgm:pt>
    <dgm:pt modelId="{7C1E6B4A-59F7-4018-A403-E1CCAEE78BA1}" type="pres">
      <dgm:prSet presAssocID="{8BAB5E6F-A65E-41DB-A296-0818B0E49F7C}" presName="L1TextContainer" presStyleLbl="revTx" presStyleIdx="7" presStyleCnt="14">
        <dgm:presLayoutVars>
          <dgm:chMax val="1"/>
          <dgm:chPref val="1"/>
          <dgm:bulletEnabled val="1"/>
        </dgm:presLayoutVars>
      </dgm:prSet>
      <dgm:spPr/>
    </dgm:pt>
    <dgm:pt modelId="{A03C5372-D306-43AC-B406-6F8183849431}" type="pres">
      <dgm:prSet presAssocID="{8BAB5E6F-A65E-41DB-A296-0818B0E49F7C}" presName="ConnectLine" presStyleLbl="sibTrans1D1" presStyleIdx="3" presStyleCnt="7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90926F0B-05E0-48AF-9C69-5C494731F877}" type="pres">
      <dgm:prSet presAssocID="{8BAB5E6F-A65E-41DB-A296-0818B0E49F7C}" presName="EmptyPlaceHolder" presStyleCnt="0"/>
      <dgm:spPr/>
    </dgm:pt>
    <dgm:pt modelId="{9EA695E3-93D5-405B-8AF6-0B8537A964FD}" type="pres">
      <dgm:prSet presAssocID="{B407F4C3-8FC9-4E91-A0EC-6B33713CC9A5}" presName="spaceBetweenRectangles" presStyleCnt="0"/>
      <dgm:spPr/>
    </dgm:pt>
    <dgm:pt modelId="{05956D37-804F-419D-9E8C-30D41D06DC3E}" type="pres">
      <dgm:prSet presAssocID="{8B9AF88A-E1F7-4D3A-905F-87228D6A8655}" presName="composite" presStyleCnt="0"/>
      <dgm:spPr/>
    </dgm:pt>
    <dgm:pt modelId="{58B7B786-A0AD-4662-8D54-C5C572D2C32C}" type="pres">
      <dgm:prSet presAssocID="{8B9AF88A-E1F7-4D3A-905F-87228D6A8655}" presName="ConnectorPoint" presStyleLbl="lnNode1" presStyleIdx="4" presStyleCnt="7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E4704426-333D-4092-A035-BBC55DB8579D}" type="pres">
      <dgm:prSet presAssocID="{8B9AF88A-E1F7-4D3A-905F-87228D6A8655}" presName="DropPinPlaceHolder" presStyleCnt="0"/>
      <dgm:spPr/>
    </dgm:pt>
    <dgm:pt modelId="{A55439AF-6893-479D-8B57-31FBC13C553F}" type="pres">
      <dgm:prSet presAssocID="{8B9AF88A-E1F7-4D3A-905F-87228D6A8655}" presName="DropPin" presStyleLbl="alignNode1" presStyleIdx="4" presStyleCnt="7"/>
      <dgm:spPr>
        <a:solidFill>
          <a:schemeClr val="accent1"/>
        </a:solidFill>
        <a:ln>
          <a:solidFill>
            <a:schemeClr val="accent1"/>
          </a:solidFill>
        </a:ln>
      </dgm:spPr>
    </dgm:pt>
    <dgm:pt modelId="{A22B1C16-7FF0-4DBE-B32E-E43FEB1E2EAC}" type="pres">
      <dgm:prSet presAssocID="{8B9AF88A-E1F7-4D3A-905F-87228D6A8655}" presName="Ellipse" presStyleLbl="fgAcc1" presStyleIdx="5" presStyleCnt="8"/>
      <dgm:spPr>
        <a:solidFill>
          <a:srgbClr val="CCD8D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</dgm:pt>
    <dgm:pt modelId="{1B55AA6D-649D-4145-93EB-08B866A4D4E5}" type="pres">
      <dgm:prSet presAssocID="{8B9AF88A-E1F7-4D3A-905F-87228D6A8655}" presName="L2TextContainer" presStyleLbl="revTx" presStyleIdx="8" presStyleCnt="14">
        <dgm:presLayoutVars>
          <dgm:bulletEnabled val="1"/>
        </dgm:presLayoutVars>
      </dgm:prSet>
      <dgm:spPr/>
    </dgm:pt>
    <dgm:pt modelId="{3FA5D5AE-9CAE-4D19-9765-BCEE62095312}" type="pres">
      <dgm:prSet presAssocID="{8B9AF88A-E1F7-4D3A-905F-87228D6A8655}" presName="L1TextContainer" presStyleLbl="revTx" presStyleIdx="9" presStyleCnt="14" custScaleX="74884" custLinFactNeighborX="-14019" custLinFactNeighborY="7235">
        <dgm:presLayoutVars>
          <dgm:chMax val="1"/>
          <dgm:chPref val="1"/>
          <dgm:bulletEnabled val="1"/>
        </dgm:presLayoutVars>
      </dgm:prSet>
      <dgm:spPr/>
    </dgm:pt>
    <dgm:pt modelId="{FE6CA7EB-68EC-4E76-9051-08C4CF370101}" type="pres">
      <dgm:prSet presAssocID="{8B9AF88A-E1F7-4D3A-905F-87228D6A8655}" presName="ConnectLine" presStyleLbl="sibTrans1D1" presStyleIdx="4" presStyleCnt="7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070CED43-982E-487C-9CC2-CFAEABD4D2D8}" type="pres">
      <dgm:prSet presAssocID="{8B9AF88A-E1F7-4D3A-905F-87228D6A8655}" presName="EmptyPlaceHolder" presStyleCnt="0"/>
      <dgm:spPr/>
    </dgm:pt>
    <dgm:pt modelId="{092C8B83-F176-40E6-B44B-40AFD7974996}" type="pres">
      <dgm:prSet presAssocID="{F11DD6EC-352C-4A0E-84AA-FEBE2F06BCF9}" presName="spaceBetweenRectangles" presStyleCnt="0"/>
      <dgm:spPr/>
    </dgm:pt>
    <dgm:pt modelId="{FE07AC31-C898-40D1-BD2B-D3842A455159}" type="pres">
      <dgm:prSet presAssocID="{363274BD-A59B-4AE2-9B32-4D58B7714BC3}" presName="composite" presStyleCnt="0"/>
      <dgm:spPr/>
    </dgm:pt>
    <dgm:pt modelId="{E8CA9F4E-6ED4-4DD0-BC38-A9B566D159BD}" type="pres">
      <dgm:prSet presAssocID="{363274BD-A59B-4AE2-9B32-4D58B7714BC3}" presName="ConnectorPoint" presStyleLbl="lnNode1" presStyleIdx="5" presStyleCnt="7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85F9253F-2DD3-47C5-A936-788BB3A5A90A}" type="pres">
      <dgm:prSet presAssocID="{363274BD-A59B-4AE2-9B32-4D58B7714BC3}" presName="DropPinPlaceHolder" presStyleCnt="0"/>
      <dgm:spPr/>
    </dgm:pt>
    <dgm:pt modelId="{951EED72-AEE3-4F9A-93B3-4D7FDEA7EEEC}" type="pres">
      <dgm:prSet presAssocID="{363274BD-A59B-4AE2-9B32-4D58B7714BC3}" presName="DropPin" presStyleLbl="alignNode1" presStyleIdx="5" presStyleCnt="7"/>
      <dgm:spPr/>
    </dgm:pt>
    <dgm:pt modelId="{F9FC9729-68C3-4FDB-B8B6-12879EF25E8D}" type="pres">
      <dgm:prSet presAssocID="{363274BD-A59B-4AE2-9B32-4D58B7714BC3}" presName="Ellipse" presStyleLbl="fgAcc1" presStyleIdx="6" presStyleCnt="8"/>
      <dgm:spPr>
        <a:solidFill>
          <a:schemeClr val="tx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91771EBE-C651-4735-99BE-AC668CA169FB}" type="pres">
      <dgm:prSet presAssocID="{363274BD-A59B-4AE2-9B32-4D58B7714BC3}" presName="L2TextContainer" presStyleLbl="revTx" presStyleIdx="10" presStyleCnt="14">
        <dgm:presLayoutVars>
          <dgm:bulletEnabled val="1"/>
        </dgm:presLayoutVars>
      </dgm:prSet>
      <dgm:spPr/>
    </dgm:pt>
    <dgm:pt modelId="{087B03B8-0C7C-4F82-A511-589712C7013F}" type="pres">
      <dgm:prSet presAssocID="{363274BD-A59B-4AE2-9B32-4D58B7714BC3}" presName="L1TextContainer" presStyleLbl="revTx" presStyleIdx="11" presStyleCnt="14">
        <dgm:presLayoutVars>
          <dgm:chMax val="1"/>
          <dgm:chPref val="1"/>
          <dgm:bulletEnabled val="1"/>
        </dgm:presLayoutVars>
      </dgm:prSet>
      <dgm:spPr/>
    </dgm:pt>
    <dgm:pt modelId="{10610DF1-CC79-474C-A280-E5ACCEF1527F}" type="pres">
      <dgm:prSet presAssocID="{363274BD-A59B-4AE2-9B32-4D58B7714BC3}" presName="ConnectLine" presStyleLbl="sibTrans1D1" presStyleIdx="5" presStyleCnt="7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65D5495B-CE44-4F78-8C45-14FA3D2A9ACA}" type="pres">
      <dgm:prSet presAssocID="{363274BD-A59B-4AE2-9B32-4D58B7714BC3}" presName="EmptyPlaceHolder" presStyleCnt="0"/>
      <dgm:spPr/>
    </dgm:pt>
    <dgm:pt modelId="{255EE3F7-48FA-4471-86D7-5B0CB7A26930}" type="pres">
      <dgm:prSet presAssocID="{303B23CB-9888-491D-BFD3-6E3723CE4F03}" presName="spaceBetweenRectangles" presStyleCnt="0"/>
      <dgm:spPr/>
    </dgm:pt>
    <dgm:pt modelId="{2C67C2EA-8526-4BF3-B05A-E869B2478683}" type="pres">
      <dgm:prSet presAssocID="{4500AAEC-F2B5-40FF-819A-D441B6A30DF9}" presName="composite" presStyleCnt="0"/>
      <dgm:spPr/>
    </dgm:pt>
    <dgm:pt modelId="{FC204470-28D0-4CBC-92E1-762E16A0BF1A}" type="pres">
      <dgm:prSet presAssocID="{4500AAEC-F2B5-40FF-819A-D441B6A30DF9}" presName="ConnectorPoint" presStyleLbl="lnNode1" presStyleIdx="6" presStyleCnt="7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57C66D14-3BAC-4FB5-8AAB-ADDE93779BA4}" type="pres">
      <dgm:prSet presAssocID="{4500AAEC-F2B5-40FF-819A-D441B6A30DF9}" presName="DropPinPlaceHolder" presStyleCnt="0"/>
      <dgm:spPr/>
    </dgm:pt>
    <dgm:pt modelId="{3D67FF86-F4AA-4E00-9D68-37B13AE24D3E}" type="pres">
      <dgm:prSet presAssocID="{4500AAEC-F2B5-40FF-819A-D441B6A30DF9}" presName="DropPin" presStyleLbl="alignNode1" presStyleIdx="6" presStyleCnt="7"/>
      <dgm:spPr/>
    </dgm:pt>
    <dgm:pt modelId="{528319D7-36E8-44BC-A936-ABF28464236A}" type="pres">
      <dgm:prSet presAssocID="{4500AAEC-F2B5-40FF-819A-D441B6A30DF9}" presName="Ellipse" presStyleLbl="fgAcc1" presStyleIdx="7" presStyleCnt="8"/>
      <dgm:spPr>
        <a:solidFill>
          <a:schemeClr val="tx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80C308A3-9953-49C0-BCAA-643ACCF0D566}" type="pres">
      <dgm:prSet presAssocID="{4500AAEC-F2B5-40FF-819A-D441B6A30DF9}" presName="L2TextContainer" presStyleLbl="revTx" presStyleIdx="12" presStyleCnt="14">
        <dgm:presLayoutVars>
          <dgm:bulletEnabled val="1"/>
        </dgm:presLayoutVars>
      </dgm:prSet>
      <dgm:spPr/>
    </dgm:pt>
    <dgm:pt modelId="{4B8088F1-1925-4DDB-BEE6-BFC6EE41C739}" type="pres">
      <dgm:prSet presAssocID="{4500AAEC-F2B5-40FF-819A-D441B6A30DF9}" presName="L1TextContainer" presStyleLbl="revTx" presStyleIdx="13" presStyleCnt="14">
        <dgm:presLayoutVars>
          <dgm:chMax val="1"/>
          <dgm:chPref val="1"/>
          <dgm:bulletEnabled val="1"/>
        </dgm:presLayoutVars>
      </dgm:prSet>
      <dgm:spPr/>
    </dgm:pt>
    <dgm:pt modelId="{01585A86-0C53-4258-BFBA-8AE35EC2BB03}" type="pres">
      <dgm:prSet presAssocID="{4500AAEC-F2B5-40FF-819A-D441B6A30DF9}" presName="ConnectLine" presStyleLbl="sibTrans1D1" presStyleIdx="6" presStyleCnt="7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0B01EEE2-CE4C-4E58-80FD-82CC0D7100F8}" type="pres">
      <dgm:prSet presAssocID="{4500AAEC-F2B5-40FF-819A-D441B6A30DF9}" presName="EmptyPlaceHolder" presStyleCnt="0"/>
      <dgm:spPr/>
    </dgm:pt>
  </dgm:ptLst>
  <dgm:cxnLst>
    <dgm:cxn modelId="{1E92940A-250B-4494-B40F-3DA807C7CB42}" type="presOf" srcId="{DF1ABFB3-B399-406F-91BD-DCDF9A38526B}" destId="{1B55AA6D-649D-4145-93EB-08B866A4D4E5}" srcOrd="0" destOrd="0" presId="urn:microsoft.com/office/officeart/2017/3/layout/DropPinTimeline"/>
    <dgm:cxn modelId="{C3A1C60D-63BB-4E34-AD47-96AABDB6084E}" type="presOf" srcId="{D05E1923-5021-40F7-B4EF-E582E23A699D}" destId="{223C5207-4FA2-4A6C-8F43-20BD55767C99}" srcOrd="0" destOrd="0" presId="urn:microsoft.com/office/officeart/2017/3/layout/DropPinTimeline"/>
    <dgm:cxn modelId="{CB79AB1B-3716-410F-BE89-0FB8B94D89B0}" type="presOf" srcId="{4500AAEC-F2B5-40FF-819A-D441B6A30DF9}" destId="{4B8088F1-1925-4DDB-BEE6-BFC6EE41C739}" srcOrd="0" destOrd="0" presId="urn:microsoft.com/office/officeart/2017/3/layout/DropPinTimeline"/>
    <dgm:cxn modelId="{5F3B0F1C-AD09-448C-A081-46D11DC987C6}" type="presOf" srcId="{8B9AF88A-E1F7-4D3A-905F-87228D6A8655}" destId="{3FA5D5AE-9CAE-4D19-9765-BCEE62095312}" srcOrd="0" destOrd="0" presId="urn:microsoft.com/office/officeart/2017/3/layout/DropPinTimeline"/>
    <dgm:cxn modelId="{E0E45028-839A-4135-AA56-517D3BAA0708}" type="presOf" srcId="{8BAB5E6F-A65E-41DB-A296-0818B0E49F7C}" destId="{7C1E6B4A-59F7-4018-A403-E1CCAEE78BA1}" srcOrd="0" destOrd="0" presId="urn:microsoft.com/office/officeart/2017/3/layout/DropPinTimeline"/>
    <dgm:cxn modelId="{1B32EF2C-9DB5-4504-A9DA-B4956CC00208}" srcId="{FA8F44BD-C8C7-462C-9756-1EC498E86842}" destId="{EFEB4D61-3A9C-4140-977F-3C3F5C9EE9D1}" srcOrd="0" destOrd="0" parTransId="{57D352E4-0431-4F68-B8F1-61BFA34799AA}" sibTransId="{0ECC32B6-1E7C-4AA4-9DBF-D69B7C5E64A9}"/>
    <dgm:cxn modelId="{0D51BD2E-4619-469B-B233-EBAC3D4D0BA6}" srcId="{05A24E01-5535-46B9-A9A1-A9A07E639A88}" destId="{FA8F44BD-C8C7-462C-9756-1EC498E86842}" srcOrd="2" destOrd="0" parTransId="{F47063EE-4B58-4EDE-A4F2-A4BD81B82F21}" sibTransId="{8C8A9736-03DA-4B1C-A590-10B4AD89452B}"/>
    <dgm:cxn modelId="{C5645B39-CB65-4A0A-B369-E455C3B827C3}" srcId="{05A24E01-5535-46B9-A9A1-A9A07E639A88}" destId="{58FF46FB-368D-4E9C-A650-0513B8879DA8}" srcOrd="0" destOrd="0" parTransId="{11DFA284-5E99-474D-BF05-364A45269DC7}" sibTransId="{CFA40740-0682-470C-AD5A-CFF53CD12BD2}"/>
    <dgm:cxn modelId="{E8ABFF3B-F35B-486A-8667-1719E45BF8EC}" type="presOf" srcId="{363274BD-A59B-4AE2-9B32-4D58B7714BC3}" destId="{087B03B8-0C7C-4F82-A511-589712C7013F}" srcOrd="0" destOrd="0" presId="urn:microsoft.com/office/officeart/2017/3/layout/DropPinTimeline"/>
    <dgm:cxn modelId="{7DDF5444-F976-4F04-88A9-CF8B15238792}" type="presOf" srcId="{58FF46FB-368D-4E9C-A650-0513B8879DA8}" destId="{8E3FB235-DF38-476B-9A0E-B1E583D50944}" srcOrd="0" destOrd="0" presId="urn:microsoft.com/office/officeart/2017/3/layout/DropPinTimeline"/>
    <dgm:cxn modelId="{5C490B66-E35E-44F2-9BBC-26B129FF92CC}" srcId="{05A24E01-5535-46B9-A9A1-A9A07E639A88}" destId="{4500AAEC-F2B5-40FF-819A-D441B6A30DF9}" srcOrd="6" destOrd="0" parTransId="{E11C693D-7BEC-4147-8D1A-0C063C87B899}" sibTransId="{3BE7A9FF-9420-4046-B246-1511A5A8138F}"/>
    <dgm:cxn modelId="{1690634A-EBA7-4881-9E5F-0C82421D4CDF}" type="presOf" srcId="{FA8F44BD-C8C7-462C-9756-1EC498E86842}" destId="{2D6C7916-1130-46A8-833B-A6278CBD2192}" srcOrd="0" destOrd="0" presId="urn:microsoft.com/office/officeart/2017/3/layout/DropPinTimeline"/>
    <dgm:cxn modelId="{B659504B-18E4-4D89-A17C-34ABB280AE52}" srcId="{58FF46FB-368D-4E9C-A650-0513B8879DA8}" destId="{9A875394-CA1E-4432-AEEB-9054FCFF5E0E}" srcOrd="0" destOrd="0" parTransId="{FCC92BDD-6EA3-421D-9DA8-7D3A12D003B6}" sibTransId="{0314452B-82A0-42F4-9551-DF00CFFC3580}"/>
    <dgm:cxn modelId="{66B49C6C-FAFD-47B4-BF22-05A295C23D4E}" srcId="{05A24E01-5535-46B9-A9A1-A9A07E639A88}" destId="{8BAB5E6F-A65E-41DB-A296-0818B0E49F7C}" srcOrd="3" destOrd="0" parTransId="{886842C6-3EFC-4BE7-B417-415595758830}" sibTransId="{B407F4C3-8FC9-4E91-A0EC-6B33713CC9A5}"/>
    <dgm:cxn modelId="{15319551-A9EA-462E-845B-E5251E84291F}" srcId="{8B9AF88A-E1F7-4D3A-905F-87228D6A8655}" destId="{DF1ABFB3-B399-406F-91BD-DCDF9A38526B}" srcOrd="0" destOrd="0" parTransId="{78CB0E27-958C-4066-A189-8B36505E8204}" sibTransId="{70E4A1D3-514E-4327-991D-5CC9C6B41885}"/>
    <dgm:cxn modelId="{4876CF51-F110-4E25-8FD4-08D25B4B0AB8}" srcId="{D05E1923-5021-40F7-B4EF-E582E23A699D}" destId="{579089A8-5362-4BA4-9163-D19228C1808F}" srcOrd="0" destOrd="0" parTransId="{FB2DEB6E-B29F-4E51-960A-23ECC62EBF38}" sibTransId="{1C5328B1-AC18-4CF7-A034-BB0592F4A2A1}"/>
    <dgm:cxn modelId="{2617C475-F537-46A6-ADE1-4EB764853601}" srcId="{8BAB5E6F-A65E-41DB-A296-0818B0E49F7C}" destId="{332BC85C-1CF3-4F8F-ACB7-5B6D53744AE1}" srcOrd="0" destOrd="0" parTransId="{99F218FD-90FE-450E-A368-B3E3677E74E8}" sibTransId="{8D1CC686-B05C-4470-A959-236CC9C8BB70}"/>
    <dgm:cxn modelId="{B9F0B583-D02F-4EF4-83A8-DFD7B32B9433}" type="presOf" srcId="{9A875394-CA1E-4432-AEEB-9054FCFF5E0E}" destId="{D2143A46-815A-49BF-9455-C0385022444F}" srcOrd="0" destOrd="0" presId="urn:microsoft.com/office/officeart/2017/3/layout/DropPinTimeline"/>
    <dgm:cxn modelId="{91B375BA-1CC6-47CF-8814-5D3C7FCAA97C}" srcId="{05A24E01-5535-46B9-A9A1-A9A07E639A88}" destId="{363274BD-A59B-4AE2-9B32-4D58B7714BC3}" srcOrd="5" destOrd="0" parTransId="{46285BE8-5789-4232-92D9-4D04830A617D}" sibTransId="{303B23CB-9888-491D-BFD3-6E3723CE4F03}"/>
    <dgm:cxn modelId="{DF6168D4-4FC3-42E4-8DAA-85BA8A678933}" type="presOf" srcId="{332BC85C-1CF3-4F8F-ACB7-5B6D53744AE1}" destId="{08CB2D5A-F46A-4E0E-9575-15F31D04AAC6}" srcOrd="0" destOrd="0" presId="urn:microsoft.com/office/officeart/2017/3/layout/DropPinTimeline"/>
    <dgm:cxn modelId="{72C4D6D9-419A-42C1-A76D-84599F65BB08}" srcId="{05A24E01-5535-46B9-A9A1-A9A07E639A88}" destId="{D05E1923-5021-40F7-B4EF-E582E23A699D}" srcOrd="1" destOrd="0" parTransId="{FD6C5CD2-9CED-4BE6-89CD-A5A5CCE63B3E}" sibTransId="{F020958C-EF86-4274-85F9-318F2792F7B6}"/>
    <dgm:cxn modelId="{C6A73EDB-89B0-4756-9ECD-83E9B8AB77E5}" type="presOf" srcId="{EFEB4D61-3A9C-4140-977F-3C3F5C9EE9D1}" destId="{96DDA0FE-83E2-423C-9F13-58A61EB68487}" srcOrd="0" destOrd="0" presId="urn:microsoft.com/office/officeart/2017/3/layout/DropPinTimeline"/>
    <dgm:cxn modelId="{FE7849EA-5B37-43C8-B217-CD4E30A8E545}" type="presOf" srcId="{05A24E01-5535-46B9-A9A1-A9A07E639A88}" destId="{6E9F3C9B-13CA-43A8-8836-0B2B41D07DEF}" srcOrd="0" destOrd="0" presId="urn:microsoft.com/office/officeart/2017/3/layout/DropPinTimeline"/>
    <dgm:cxn modelId="{E1474FF3-8E3C-4B30-985C-CE88BA0FE324}" srcId="{05A24E01-5535-46B9-A9A1-A9A07E639A88}" destId="{8B9AF88A-E1F7-4D3A-905F-87228D6A8655}" srcOrd="4" destOrd="0" parTransId="{933A8FED-7B84-4ED0-B6AA-2EE26A89B8EA}" sibTransId="{F11DD6EC-352C-4A0E-84AA-FEBE2F06BCF9}"/>
    <dgm:cxn modelId="{DC6269F4-0C31-4613-A809-E8E029CAD0D1}" type="presOf" srcId="{579089A8-5362-4BA4-9163-D19228C1808F}" destId="{B5F3F650-2E42-488A-AD4F-C4BD47D19A84}" srcOrd="0" destOrd="0" presId="urn:microsoft.com/office/officeart/2017/3/layout/DropPinTimeline"/>
    <dgm:cxn modelId="{2FED2A5E-98EB-4859-AB3F-062F22EEC890}" type="presParOf" srcId="{6E9F3C9B-13CA-43A8-8836-0B2B41D07DEF}" destId="{E8AACCBB-6709-4071-B389-3BB226B3A586}" srcOrd="0" destOrd="0" presId="urn:microsoft.com/office/officeart/2017/3/layout/DropPinTimeline"/>
    <dgm:cxn modelId="{6DE443D7-8EE2-4FBC-842D-B6B9C44204D0}" type="presParOf" srcId="{6E9F3C9B-13CA-43A8-8836-0B2B41D07DEF}" destId="{E6F74CED-5217-4282-85F1-1C12DC84731C}" srcOrd="1" destOrd="0" presId="urn:microsoft.com/office/officeart/2017/3/layout/DropPinTimeline"/>
    <dgm:cxn modelId="{C773189E-DF31-4C58-A290-F5DFD7DCF8B1}" type="presParOf" srcId="{E6F74CED-5217-4282-85F1-1C12DC84731C}" destId="{AC377099-4DAE-451C-ADE9-98036E2679B5}" srcOrd="0" destOrd="0" presId="urn:microsoft.com/office/officeart/2017/3/layout/DropPinTimeline"/>
    <dgm:cxn modelId="{04D71AD3-A9B8-46E1-AB82-BB594FCE110E}" type="presParOf" srcId="{AC377099-4DAE-451C-ADE9-98036E2679B5}" destId="{B6C94ECD-6415-4250-B4AD-F67BF5BECFB8}" srcOrd="0" destOrd="0" presId="urn:microsoft.com/office/officeart/2017/3/layout/DropPinTimeline"/>
    <dgm:cxn modelId="{4D9D677D-9448-43AF-978B-5C7E7661F4F9}" type="presParOf" srcId="{AC377099-4DAE-451C-ADE9-98036E2679B5}" destId="{0E99BB09-1B86-4308-A570-3981E6DD3A06}" srcOrd="1" destOrd="0" presId="urn:microsoft.com/office/officeart/2017/3/layout/DropPinTimeline"/>
    <dgm:cxn modelId="{C213A57E-D4AE-4C05-AA12-FE8CC1989639}" type="presParOf" srcId="{0E99BB09-1B86-4308-A570-3981E6DD3A06}" destId="{0ED6E8D6-BD44-4400-BC14-1BC75CB979A3}" srcOrd="0" destOrd="0" presId="urn:microsoft.com/office/officeart/2017/3/layout/DropPinTimeline"/>
    <dgm:cxn modelId="{927F0821-BB24-4368-A4D4-046EB89F39DD}" type="presParOf" srcId="{0E99BB09-1B86-4308-A570-3981E6DD3A06}" destId="{5B7FC7CF-F58D-48D5-8BCC-38D6EE87890B}" srcOrd="1" destOrd="0" presId="urn:microsoft.com/office/officeart/2017/3/layout/DropPinTimeline"/>
    <dgm:cxn modelId="{F517DE46-1EA2-46F3-8833-EE234EEF5B09}" type="presParOf" srcId="{AC377099-4DAE-451C-ADE9-98036E2679B5}" destId="{D2143A46-815A-49BF-9455-C0385022444F}" srcOrd="2" destOrd="0" presId="urn:microsoft.com/office/officeart/2017/3/layout/DropPinTimeline"/>
    <dgm:cxn modelId="{75F0F73C-AD49-4A34-842E-A65EF46645BA}" type="presParOf" srcId="{AC377099-4DAE-451C-ADE9-98036E2679B5}" destId="{8E3FB235-DF38-476B-9A0E-B1E583D50944}" srcOrd="3" destOrd="0" presId="urn:microsoft.com/office/officeart/2017/3/layout/DropPinTimeline"/>
    <dgm:cxn modelId="{071A2262-20BC-4D30-AB90-12B0A0FEB6EF}" type="presParOf" srcId="{AC377099-4DAE-451C-ADE9-98036E2679B5}" destId="{9AA05CE5-209F-4AD9-BE2C-2A69F76DA8F4}" srcOrd="4" destOrd="0" presId="urn:microsoft.com/office/officeart/2017/3/layout/DropPinTimeline"/>
    <dgm:cxn modelId="{0D0471BD-C944-46DB-9B0D-12B6F025E4F4}" type="presParOf" srcId="{AC377099-4DAE-451C-ADE9-98036E2679B5}" destId="{17350C28-DA10-4F3B-9FA2-0FE7C12A4ABE}" srcOrd="5" destOrd="0" presId="urn:microsoft.com/office/officeart/2017/3/layout/DropPinTimeline"/>
    <dgm:cxn modelId="{37FF9AEE-1EE5-440D-B822-B54671B03AAC}" type="presParOf" srcId="{E6F74CED-5217-4282-85F1-1C12DC84731C}" destId="{6DA7B85E-9DC6-4F3B-A2BF-09CDEEDB43BC}" srcOrd="1" destOrd="0" presId="urn:microsoft.com/office/officeart/2017/3/layout/DropPinTimeline"/>
    <dgm:cxn modelId="{3FF77B45-DC34-4E18-8B7E-49C274966E23}" type="presParOf" srcId="{E6F74CED-5217-4282-85F1-1C12DC84731C}" destId="{CF519A69-9940-494F-8406-D0D876E3CD26}" srcOrd="2" destOrd="0" presId="urn:microsoft.com/office/officeart/2017/3/layout/DropPinTimeline"/>
    <dgm:cxn modelId="{4E60349A-D4EB-4BFE-9374-0F079D59B1FC}" type="presParOf" srcId="{CF519A69-9940-494F-8406-D0D876E3CD26}" destId="{714429FF-AAA3-4358-8C5F-1A7F29AA2B7B}" srcOrd="0" destOrd="0" presId="urn:microsoft.com/office/officeart/2017/3/layout/DropPinTimeline"/>
    <dgm:cxn modelId="{0B07CD93-B91C-4CAF-B94C-3237B0C6F601}" type="presParOf" srcId="{CF519A69-9940-494F-8406-D0D876E3CD26}" destId="{AB8B1E8E-162B-4E3E-9E31-BA5CFBD3ED9D}" srcOrd="1" destOrd="0" presId="urn:microsoft.com/office/officeart/2017/3/layout/DropPinTimeline"/>
    <dgm:cxn modelId="{BB97917A-2BFB-4D8A-94BD-816B0C62D6F6}" type="presParOf" srcId="{AB8B1E8E-162B-4E3E-9E31-BA5CFBD3ED9D}" destId="{358CAA11-0A87-4861-8B4E-913B1EAD1334}" srcOrd="0" destOrd="0" presId="urn:microsoft.com/office/officeart/2017/3/layout/DropPinTimeline"/>
    <dgm:cxn modelId="{FDC4D318-B3AD-4E39-8663-3AFB57531D79}" type="presParOf" srcId="{AB8B1E8E-162B-4E3E-9E31-BA5CFBD3ED9D}" destId="{B1A1A837-F261-404B-A808-B2F4154CE8A2}" srcOrd="1" destOrd="0" presId="urn:microsoft.com/office/officeart/2017/3/layout/DropPinTimeline"/>
    <dgm:cxn modelId="{7F53703E-9DF0-45E5-AC76-7E0CCD3B06EA}" type="presParOf" srcId="{CF519A69-9940-494F-8406-D0D876E3CD26}" destId="{B5F3F650-2E42-488A-AD4F-C4BD47D19A84}" srcOrd="2" destOrd="0" presId="urn:microsoft.com/office/officeart/2017/3/layout/DropPinTimeline"/>
    <dgm:cxn modelId="{B59937ED-9C59-4BBD-AA3C-5D9159504926}" type="presParOf" srcId="{CF519A69-9940-494F-8406-D0D876E3CD26}" destId="{223C5207-4FA2-4A6C-8F43-20BD55767C99}" srcOrd="3" destOrd="0" presId="urn:microsoft.com/office/officeart/2017/3/layout/DropPinTimeline"/>
    <dgm:cxn modelId="{470C2FBB-9D40-4F2C-8107-12E2CA0E70BE}" type="presParOf" srcId="{CF519A69-9940-494F-8406-D0D876E3CD26}" destId="{4FE5EB5D-4CEF-4D0D-9394-0534E61844BE}" srcOrd="4" destOrd="0" presId="urn:microsoft.com/office/officeart/2017/3/layout/DropPinTimeline"/>
    <dgm:cxn modelId="{C1237DFD-87FD-434B-A5C8-02108EF43081}" type="presParOf" srcId="{CF519A69-9940-494F-8406-D0D876E3CD26}" destId="{EC869059-0AEC-4D98-8C46-CB603A342C72}" srcOrd="5" destOrd="0" presId="urn:microsoft.com/office/officeart/2017/3/layout/DropPinTimeline"/>
    <dgm:cxn modelId="{7A1441D0-A5AA-4E6C-9388-511DA29929BF}" type="presParOf" srcId="{E6F74CED-5217-4282-85F1-1C12DC84731C}" destId="{408BA715-9739-461D-BFDE-88EDAE355E60}" srcOrd="3" destOrd="0" presId="urn:microsoft.com/office/officeart/2017/3/layout/DropPinTimeline"/>
    <dgm:cxn modelId="{087F2A81-CFD9-4BF8-96FC-2D4ABA32462F}" type="presParOf" srcId="{E6F74CED-5217-4282-85F1-1C12DC84731C}" destId="{D512C7F9-87A6-4BA9-AFAC-03FF1578D945}" srcOrd="4" destOrd="0" presId="urn:microsoft.com/office/officeart/2017/3/layout/DropPinTimeline"/>
    <dgm:cxn modelId="{8C6217DA-A763-4946-99A2-03C618C428AF}" type="presParOf" srcId="{D512C7F9-87A6-4BA9-AFAC-03FF1578D945}" destId="{152AD014-AFD0-4700-A468-4D562874339A}" srcOrd="0" destOrd="0" presId="urn:microsoft.com/office/officeart/2017/3/layout/DropPinTimeline"/>
    <dgm:cxn modelId="{A6A34287-F5FF-46EE-9A88-F2ECF73903CE}" type="presParOf" srcId="{D512C7F9-87A6-4BA9-AFAC-03FF1578D945}" destId="{6CE2C4D8-4380-442D-A6C2-0B468BF3C74C}" srcOrd="1" destOrd="0" presId="urn:microsoft.com/office/officeart/2017/3/layout/DropPinTimeline"/>
    <dgm:cxn modelId="{D28BF9CF-F026-4786-A1AC-F4F785C54591}" type="presParOf" srcId="{6CE2C4D8-4380-442D-A6C2-0B468BF3C74C}" destId="{72C82E90-F103-439C-8371-CFFB0927B9DE}" srcOrd="0" destOrd="0" presId="urn:microsoft.com/office/officeart/2017/3/layout/DropPinTimeline"/>
    <dgm:cxn modelId="{E33A6BB5-6D3A-4D44-AEFC-75BAB101C26D}" type="presParOf" srcId="{6CE2C4D8-4380-442D-A6C2-0B468BF3C74C}" destId="{5D519322-C1DD-47AE-92C0-13575134BC76}" srcOrd="1" destOrd="0" presId="urn:microsoft.com/office/officeart/2017/3/layout/DropPinTimeline"/>
    <dgm:cxn modelId="{0BFD1614-5731-4306-81F7-E2C949C32A93}" type="presParOf" srcId="{D512C7F9-87A6-4BA9-AFAC-03FF1578D945}" destId="{96DDA0FE-83E2-423C-9F13-58A61EB68487}" srcOrd="2" destOrd="0" presId="urn:microsoft.com/office/officeart/2017/3/layout/DropPinTimeline"/>
    <dgm:cxn modelId="{06EDED26-E685-42BC-BFC2-75C7EA695E40}" type="presParOf" srcId="{D512C7F9-87A6-4BA9-AFAC-03FF1578D945}" destId="{2D6C7916-1130-46A8-833B-A6278CBD2192}" srcOrd="3" destOrd="0" presId="urn:microsoft.com/office/officeart/2017/3/layout/DropPinTimeline"/>
    <dgm:cxn modelId="{A20C8A5A-2D9A-4EF7-BC83-D5EE4B16698D}" type="presParOf" srcId="{D512C7F9-87A6-4BA9-AFAC-03FF1578D945}" destId="{4D953791-5C2F-4A75-A8F4-6ED7EAB5E015}" srcOrd="4" destOrd="0" presId="urn:microsoft.com/office/officeart/2017/3/layout/DropPinTimeline"/>
    <dgm:cxn modelId="{6780D10C-523A-4885-B5BF-84F303790098}" type="presParOf" srcId="{D512C7F9-87A6-4BA9-AFAC-03FF1578D945}" destId="{22A72E40-4DCC-4F48-AADD-29738FD37A2C}" srcOrd="5" destOrd="0" presId="urn:microsoft.com/office/officeart/2017/3/layout/DropPinTimeline"/>
    <dgm:cxn modelId="{30EAF1CE-B96B-4CA5-BF13-51DD8040A559}" type="presParOf" srcId="{E6F74CED-5217-4282-85F1-1C12DC84731C}" destId="{E168BB9F-20D9-474F-9E39-4872B40634C6}" srcOrd="5" destOrd="0" presId="urn:microsoft.com/office/officeart/2017/3/layout/DropPinTimeline"/>
    <dgm:cxn modelId="{39415FEC-72C6-4C74-A821-E354E744CD96}" type="presParOf" srcId="{E6F74CED-5217-4282-85F1-1C12DC84731C}" destId="{A62622B1-7EF4-49B6-9AC7-B54F0E2A0C74}" srcOrd="6" destOrd="0" presId="urn:microsoft.com/office/officeart/2017/3/layout/DropPinTimeline"/>
    <dgm:cxn modelId="{D67F013A-C0A0-41F6-B6F2-E904B1BB7A8F}" type="presParOf" srcId="{A62622B1-7EF4-49B6-9AC7-B54F0E2A0C74}" destId="{14282312-87CB-41BB-A02D-C594BBEF33C7}" srcOrd="0" destOrd="0" presId="urn:microsoft.com/office/officeart/2017/3/layout/DropPinTimeline"/>
    <dgm:cxn modelId="{AA55F469-83D2-4E02-B111-0206AAFCAA06}" type="presParOf" srcId="{A62622B1-7EF4-49B6-9AC7-B54F0E2A0C74}" destId="{D554C1A5-AF8E-41FC-A779-25BD6B11F91F}" srcOrd="1" destOrd="0" presId="urn:microsoft.com/office/officeart/2017/3/layout/DropPinTimeline"/>
    <dgm:cxn modelId="{033C6509-70C8-4B85-9F92-724CDBB68078}" type="presParOf" srcId="{D554C1A5-AF8E-41FC-A779-25BD6B11F91F}" destId="{17331DD9-74CF-4A3A-86BA-F4B9DBEAB944}" srcOrd="0" destOrd="0" presId="urn:microsoft.com/office/officeart/2017/3/layout/DropPinTimeline"/>
    <dgm:cxn modelId="{C7CCDF66-BA72-4EDC-AE16-CAA6317954F0}" type="presParOf" srcId="{D554C1A5-AF8E-41FC-A779-25BD6B11F91F}" destId="{515AAB83-BD07-4B9E-9A3B-858C0B126F9C}" srcOrd="1" destOrd="0" presId="urn:microsoft.com/office/officeart/2017/3/layout/DropPinTimeline"/>
    <dgm:cxn modelId="{E8437A29-F853-4553-AB29-152AF603DF52}" type="presParOf" srcId="{A62622B1-7EF4-49B6-9AC7-B54F0E2A0C74}" destId="{08CB2D5A-F46A-4E0E-9575-15F31D04AAC6}" srcOrd="2" destOrd="0" presId="urn:microsoft.com/office/officeart/2017/3/layout/DropPinTimeline"/>
    <dgm:cxn modelId="{1F3D9CE2-342F-4335-BD41-5AA59D2BD7BD}" type="presParOf" srcId="{A62622B1-7EF4-49B6-9AC7-B54F0E2A0C74}" destId="{7C1E6B4A-59F7-4018-A403-E1CCAEE78BA1}" srcOrd="3" destOrd="0" presId="urn:microsoft.com/office/officeart/2017/3/layout/DropPinTimeline"/>
    <dgm:cxn modelId="{FFF1ACE9-B2B3-4E83-877B-F9633E8EE135}" type="presParOf" srcId="{A62622B1-7EF4-49B6-9AC7-B54F0E2A0C74}" destId="{A03C5372-D306-43AC-B406-6F8183849431}" srcOrd="4" destOrd="0" presId="urn:microsoft.com/office/officeart/2017/3/layout/DropPinTimeline"/>
    <dgm:cxn modelId="{D8A09163-94A5-46BD-9FA2-C3372A01AA32}" type="presParOf" srcId="{A62622B1-7EF4-49B6-9AC7-B54F0E2A0C74}" destId="{90926F0B-05E0-48AF-9C69-5C494731F877}" srcOrd="5" destOrd="0" presId="urn:microsoft.com/office/officeart/2017/3/layout/DropPinTimeline"/>
    <dgm:cxn modelId="{80084466-50AF-445A-BE2A-0C51919B9169}" type="presParOf" srcId="{E6F74CED-5217-4282-85F1-1C12DC84731C}" destId="{9EA695E3-93D5-405B-8AF6-0B8537A964FD}" srcOrd="7" destOrd="0" presId="urn:microsoft.com/office/officeart/2017/3/layout/DropPinTimeline"/>
    <dgm:cxn modelId="{007CF318-F68B-4FFC-ADA6-3D9D6A3AA152}" type="presParOf" srcId="{E6F74CED-5217-4282-85F1-1C12DC84731C}" destId="{05956D37-804F-419D-9E8C-30D41D06DC3E}" srcOrd="8" destOrd="0" presId="urn:microsoft.com/office/officeart/2017/3/layout/DropPinTimeline"/>
    <dgm:cxn modelId="{FAB9E562-4579-4BDB-8C1D-AABEAFCB2610}" type="presParOf" srcId="{05956D37-804F-419D-9E8C-30D41D06DC3E}" destId="{58B7B786-A0AD-4662-8D54-C5C572D2C32C}" srcOrd="0" destOrd="0" presId="urn:microsoft.com/office/officeart/2017/3/layout/DropPinTimeline"/>
    <dgm:cxn modelId="{8283382D-2F6E-4717-B025-1A8C73B65ADB}" type="presParOf" srcId="{05956D37-804F-419D-9E8C-30D41D06DC3E}" destId="{E4704426-333D-4092-A035-BBC55DB8579D}" srcOrd="1" destOrd="0" presId="urn:microsoft.com/office/officeart/2017/3/layout/DropPinTimeline"/>
    <dgm:cxn modelId="{85723DC0-955B-4B2A-AF28-CF8BFFC2E264}" type="presParOf" srcId="{E4704426-333D-4092-A035-BBC55DB8579D}" destId="{A55439AF-6893-479D-8B57-31FBC13C553F}" srcOrd="0" destOrd="0" presId="urn:microsoft.com/office/officeart/2017/3/layout/DropPinTimeline"/>
    <dgm:cxn modelId="{91888A85-75D0-4D33-9F39-A49766251D61}" type="presParOf" srcId="{E4704426-333D-4092-A035-BBC55DB8579D}" destId="{A22B1C16-7FF0-4DBE-B32E-E43FEB1E2EAC}" srcOrd="1" destOrd="0" presId="urn:microsoft.com/office/officeart/2017/3/layout/DropPinTimeline"/>
    <dgm:cxn modelId="{CD06CDC2-25F5-44FB-B0B1-C39F32E155BE}" type="presParOf" srcId="{05956D37-804F-419D-9E8C-30D41D06DC3E}" destId="{1B55AA6D-649D-4145-93EB-08B866A4D4E5}" srcOrd="2" destOrd="0" presId="urn:microsoft.com/office/officeart/2017/3/layout/DropPinTimeline"/>
    <dgm:cxn modelId="{0B21D911-BF72-41CD-BB03-4F9717477846}" type="presParOf" srcId="{05956D37-804F-419D-9E8C-30D41D06DC3E}" destId="{3FA5D5AE-9CAE-4D19-9765-BCEE62095312}" srcOrd="3" destOrd="0" presId="urn:microsoft.com/office/officeart/2017/3/layout/DropPinTimeline"/>
    <dgm:cxn modelId="{80BFAECA-ADC5-41A5-BA11-A4CC8D9557A9}" type="presParOf" srcId="{05956D37-804F-419D-9E8C-30D41D06DC3E}" destId="{FE6CA7EB-68EC-4E76-9051-08C4CF370101}" srcOrd="4" destOrd="0" presId="urn:microsoft.com/office/officeart/2017/3/layout/DropPinTimeline"/>
    <dgm:cxn modelId="{98E4E629-85DB-45DC-A90A-9FAAB58EFF55}" type="presParOf" srcId="{05956D37-804F-419D-9E8C-30D41D06DC3E}" destId="{070CED43-982E-487C-9CC2-CFAEABD4D2D8}" srcOrd="5" destOrd="0" presId="urn:microsoft.com/office/officeart/2017/3/layout/DropPinTimeline"/>
    <dgm:cxn modelId="{B885AFD1-B500-420F-962E-923306E4358C}" type="presParOf" srcId="{E6F74CED-5217-4282-85F1-1C12DC84731C}" destId="{092C8B83-F176-40E6-B44B-40AFD7974996}" srcOrd="9" destOrd="0" presId="urn:microsoft.com/office/officeart/2017/3/layout/DropPinTimeline"/>
    <dgm:cxn modelId="{B82474F5-E292-41A6-A01B-E6DFA87FD088}" type="presParOf" srcId="{E6F74CED-5217-4282-85F1-1C12DC84731C}" destId="{FE07AC31-C898-40D1-BD2B-D3842A455159}" srcOrd="10" destOrd="0" presId="urn:microsoft.com/office/officeart/2017/3/layout/DropPinTimeline"/>
    <dgm:cxn modelId="{97CFC61A-5007-45A2-B212-293585D8FA3A}" type="presParOf" srcId="{FE07AC31-C898-40D1-BD2B-D3842A455159}" destId="{E8CA9F4E-6ED4-4DD0-BC38-A9B566D159BD}" srcOrd="0" destOrd="0" presId="urn:microsoft.com/office/officeart/2017/3/layout/DropPinTimeline"/>
    <dgm:cxn modelId="{0D806698-7B89-4CE7-B2EC-1CCE524A9471}" type="presParOf" srcId="{FE07AC31-C898-40D1-BD2B-D3842A455159}" destId="{85F9253F-2DD3-47C5-A936-788BB3A5A90A}" srcOrd="1" destOrd="0" presId="urn:microsoft.com/office/officeart/2017/3/layout/DropPinTimeline"/>
    <dgm:cxn modelId="{C1F64E9E-3ABE-4FE7-B8C4-913EE1FAF5C0}" type="presParOf" srcId="{85F9253F-2DD3-47C5-A936-788BB3A5A90A}" destId="{951EED72-AEE3-4F9A-93B3-4D7FDEA7EEEC}" srcOrd="0" destOrd="0" presId="urn:microsoft.com/office/officeart/2017/3/layout/DropPinTimeline"/>
    <dgm:cxn modelId="{7AFD9DB5-6EE5-4E0E-8826-7E96A603D02B}" type="presParOf" srcId="{85F9253F-2DD3-47C5-A936-788BB3A5A90A}" destId="{F9FC9729-68C3-4FDB-B8B6-12879EF25E8D}" srcOrd="1" destOrd="0" presId="urn:microsoft.com/office/officeart/2017/3/layout/DropPinTimeline"/>
    <dgm:cxn modelId="{D8570043-E6ED-480A-853B-382D4810D4A8}" type="presParOf" srcId="{FE07AC31-C898-40D1-BD2B-D3842A455159}" destId="{91771EBE-C651-4735-99BE-AC668CA169FB}" srcOrd="2" destOrd="0" presId="urn:microsoft.com/office/officeart/2017/3/layout/DropPinTimeline"/>
    <dgm:cxn modelId="{168831E6-5FF2-49CE-9C8C-49FFDFFE9E2E}" type="presParOf" srcId="{FE07AC31-C898-40D1-BD2B-D3842A455159}" destId="{087B03B8-0C7C-4F82-A511-589712C7013F}" srcOrd="3" destOrd="0" presId="urn:microsoft.com/office/officeart/2017/3/layout/DropPinTimeline"/>
    <dgm:cxn modelId="{AE90E9AD-EF35-4844-8441-FCA50AC25D16}" type="presParOf" srcId="{FE07AC31-C898-40D1-BD2B-D3842A455159}" destId="{10610DF1-CC79-474C-A280-E5ACCEF1527F}" srcOrd="4" destOrd="0" presId="urn:microsoft.com/office/officeart/2017/3/layout/DropPinTimeline"/>
    <dgm:cxn modelId="{DC781AE7-6F18-4E28-9A89-E9834265C021}" type="presParOf" srcId="{FE07AC31-C898-40D1-BD2B-D3842A455159}" destId="{65D5495B-CE44-4F78-8C45-14FA3D2A9ACA}" srcOrd="5" destOrd="0" presId="urn:microsoft.com/office/officeart/2017/3/layout/DropPinTimeline"/>
    <dgm:cxn modelId="{956EE5D9-773F-4E31-95BF-82071B0EBF1F}" type="presParOf" srcId="{E6F74CED-5217-4282-85F1-1C12DC84731C}" destId="{255EE3F7-48FA-4471-86D7-5B0CB7A26930}" srcOrd="11" destOrd="0" presId="urn:microsoft.com/office/officeart/2017/3/layout/DropPinTimeline"/>
    <dgm:cxn modelId="{4C09DA67-3072-453D-A829-37D3532314C3}" type="presParOf" srcId="{E6F74CED-5217-4282-85F1-1C12DC84731C}" destId="{2C67C2EA-8526-4BF3-B05A-E869B2478683}" srcOrd="12" destOrd="0" presId="urn:microsoft.com/office/officeart/2017/3/layout/DropPinTimeline"/>
    <dgm:cxn modelId="{4F32AAE7-2D8F-4D57-A662-52DD6330D4E1}" type="presParOf" srcId="{2C67C2EA-8526-4BF3-B05A-E869B2478683}" destId="{FC204470-28D0-4CBC-92E1-762E16A0BF1A}" srcOrd="0" destOrd="0" presId="urn:microsoft.com/office/officeart/2017/3/layout/DropPinTimeline"/>
    <dgm:cxn modelId="{0493EA72-6557-4740-88E9-2D6E7C580A47}" type="presParOf" srcId="{2C67C2EA-8526-4BF3-B05A-E869B2478683}" destId="{57C66D14-3BAC-4FB5-8AAB-ADDE93779BA4}" srcOrd="1" destOrd="0" presId="urn:microsoft.com/office/officeart/2017/3/layout/DropPinTimeline"/>
    <dgm:cxn modelId="{EB7E02EA-4DE6-463A-B887-67CAAA292CFF}" type="presParOf" srcId="{57C66D14-3BAC-4FB5-8AAB-ADDE93779BA4}" destId="{3D67FF86-F4AA-4E00-9D68-37B13AE24D3E}" srcOrd="0" destOrd="0" presId="urn:microsoft.com/office/officeart/2017/3/layout/DropPinTimeline"/>
    <dgm:cxn modelId="{9033E066-6D50-4367-95E0-021DAF9DEABA}" type="presParOf" srcId="{57C66D14-3BAC-4FB5-8AAB-ADDE93779BA4}" destId="{528319D7-36E8-44BC-A936-ABF28464236A}" srcOrd="1" destOrd="0" presId="urn:microsoft.com/office/officeart/2017/3/layout/DropPinTimeline"/>
    <dgm:cxn modelId="{6519A20D-F1ED-4F0B-9F05-9B36157DBA81}" type="presParOf" srcId="{2C67C2EA-8526-4BF3-B05A-E869B2478683}" destId="{80C308A3-9953-49C0-BCAA-643ACCF0D566}" srcOrd="2" destOrd="0" presId="urn:microsoft.com/office/officeart/2017/3/layout/DropPinTimeline"/>
    <dgm:cxn modelId="{AEAD2DA6-E2F4-40AE-807A-5E08E233AA3A}" type="presParOf" srcId="{2C67C2EA-8526-4BF3-B05A-E869B2478683}" destId="{4B8088F1-1925-4DDB-BEE6-BFC6EE41C739}" srcOrd="3" destOrd="0" presId="urn:microsoft.com/office/officeart/2017/3/layout/DropPinTimeline"/>
    <dgm:cxn modelId="{0F081011-9191-4FBA-8B8E-BD92077DF37F}" type="presParOf" srcId="{2C67C2EA-8526-4BF3-B05A-E869B2478683}" destId="{01585A86-0C53-4258-BFBA-8AE35EC2BB03}" srcOrd="4" destOrd="0" presId="urn:microsoft.com/office/officeart/2017/3/layout/DropPinTimeline"/>
    <dgm:cxn modelId="{41B124EE-779D-4206-AE5D-48B9B595BE9A}" type="presParOf" srcId="{2C67C2EA-8526-4BF3-B05A-E869B2478683}" destId="{0B01EEE2-CE4C-4E58-80FD-82CC0D7100F8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A936447-51E2-420A-B09B-FEBAEFB37FA2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1CD422E-D9DE-4AC0-BEF1-C2ECD9FF4785}">
      <dgm:prSet phldrT="[Text]"/>
      <dgm:spPr/>
      <dgm:t>
        <a:bodyPr/>
        <a:lstStyle/>
        <a:p>
          <a:r>
            <a:rPr lang="en-IN" dirty="0"/>
            <a:t>API</a:t>
          </a:r>
        </a:p>
      </dgm:t>
    </dgm:pt>
    <dgm:pt modelId="{689F3507-8AD3-4B93-8F18-A2C19C1C64D0}" type="parTrans" cxnId="{777C4AC9-17A4-4AF2-A224-234DB19FB941}">
      <dgm:prSet/>
      <dgm:spPr/>
      <dgm:t>
        <a:bodyPr/>
        <a:lstStyle/>
        <a:p>
          <a:endParaRPr lang="en-IN"/>
        </a:p>
      </dgm:t>
    </dgm:pt>
    <dgm:pt modelId="{66902FA0-C5F0-41A0-84EB-9B30C43159F0}" type="sibTrans" cxnId="{777C4AC9-17A4-4AF2-A224-234DB19FB941}">
      <dgm:prSet/>
      <dgm:spPr/>
      <dgm:t>
        <a:bodyPr/>
        <a:lstStyle/>
        <a:p>
          <a:endParaRPr lang="en-IN"/>
        </a:p>
      </dgm:t>
    </dgm:pt>
    <dgm:pt modelId="{5C0012A4-6E23-4317-A21D-D82FAD5BFB8F}">
      <dgm:prSet phldrT="[Text]"/>
      <dgm:spPr/>
      <dgm:t>
        <a:bodyPr/>
        <a:lstStyle/>
        <a:p>
          <a:r>
            <a:rPr lang="en-IN" dirty="0"/>
            <a:t>SERVER</a:t>
          </a:r>
        </a:p>
      </dgm:t>
    </dgm:pt>
    <dgm:pt modelId="{2623D5DA-E314-43A4-AEB6-23BD9BD8D457}" type="parTrans" cxnId="{669432B7-27F1-4DCE-8981-2C29ACE99C80}">
      <dgm:prSet/>
      <dgm:spPr/>
      <dgm:t>
        <a:bodyPr/>
        <a:lstStyle/>
        <a:p>
          <a:endParaRPr lang="en-IN"/>
        </a:p>
      </dgm:t>
    </dgm:pt>
    <dgm:pt modelId="{D957CAB2-CC55-44CD-BA43-E7AF07967B9E}" type="sibTrans" cxnId="{669432B7-27F1-4DCE-8981-2C29ACE99C80}">
      <dgm:prSet/>
      <dgm:spPr/>
      <dgm:t>
        <a:bodyPr/>
        <a:lstStyle/>
        <a:p>
          <a:endParaRPr lang="en-IN"/>
        </a:p>
      </dgm:t>
    </dgm:pt>
    <dgm:pt modelId="{A1674F65-505E-4F71-ADF1-E45EFB03BBC4}">
      <dgm:prSet phldrT="[Text]"/>
      <dgm:spPr/>
      <dgm:t>
        <a:bodyPr/>
        <a:lstStyle/>
        <a:p>
          <a:r>
            <a:rPr lang="en-IN" dirty="0"/>
            <a:t>HTML,CSS</a:t>
          </a:r>
        </a:p>
      </dgm:t>
    </dgm:pt>
    <dgm:pt modelId="{9F4C5122-90FF-4079-9AEF-2624AB785AED}" type="parTrans" cxnId="{CFEAF0AB-645B-442F-8C5E-AFAA868645AE}">
      <dgm:prSet/>
      <dgm:spPr/>
      <dgm:t>
        <a:bodyPr/>
        <a:lstStyle/>
        <a:p>
          <a:endParaRPr lang="en-IN"/>
        </a:p>
      </dgm:t>
    </dgm:pt>
    <dgm:pt modelId="{5861AE0B-CF18-4322-A8BE-FDD43A24331D}" type="sibTrans" cxnId="{CFEAF0AB-645B-442F-8C5E-AFAA868645AE}">
      <dgm:prSet/>
      <dgm:spPr/>
      <dgm:t>
        <a:bodyPr/>
        <a:lstStyle/>
        <a:p>
          <a:endParaRPr lang="en-IN"/>
        </a:p>
      </dgm:t>
    </dgm:pt>
    <dgm:pt modelId="{AE02FC9E-B0D4-443E-8E7F-B733CBEB972C}">
      <dgm:prSet/>
      <dgm:spPr/>
      <dgm:t>
        <a:bodyPr/>
        <a:lstStyle/>
        <a:p>
          <a:r>
            <a:rPr lang="en-IN" dirty="0"/>
            <a:t>JSON</a:t>
          </a:r>
        </a:p>
      </dgm:t>
    </dgm:pt>
    <dgm:pt modelId="{9399DC54-0B06-4E81-BE60-571988732776}" type="parTrans" cxnId="{6222FEC8-3327-487C-BDE8-42A69C1FF1C2}">
      <dgm:prSet/>
      <dgm:spPr/>
      <dgm:t>
        <a:bodyPr/>
        <a:lstStyle/>
        <a:p>
          <a:endParaRPr lang="en-IN"/>
        </a:p>
      </dgm:t>
    </dgm:pt>
    <dgm:pt modelId="{C1C52436-3029-4837-AC18-5A5AF09EDA9A}" type="sibTrans" cxnId="{6222FEC8-3327-487C-BDE8-42A69C1FF1C2}">
      <dgm:prSet/>
      <dgm:spPr/>
      <dgm:t>
        <a:bodyPr/>
        <a:lstStyle/>
        <a:p>
          <a:endParaRPr lang="en-IN"/>
        </a:p>
      </dgm:t>
    </dgm:pt>
    <dgm:pt modelId="{CF3722FE-4873-4F19-BC09-2C4B69867887}" type="pres">
      <dgm:prSet presAssocID="{1A936447-51E2-420A-B09B-FEBAEFB37FA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A7BD244-F7FC-4688-9B4D-15EA99C22A6D}" type="pres">
      <dgm:prSet presAssocID="{61CD422E-D9DE-4AC0-BEF1-C2ECD9FF4785}" presName="root1" presStyleCnt="0"/>
      <dgm:spPr/>
    </dgm:pt>
    <dgm:pt modelId="{77DAE377-0059-4DD5-942A-89F02FEC446E}" type="pres">
      <dgm:prSet presAssocID="{61CD422E-D9DE-4AC0-BEF1-C2ECD9FF4785}" presName="LevelOneTextNode" presStyleLbl="node0" presStyleIdx="0" presStyleCnt="1">
        <dgm:presLayoutVars>
          <dgm:chPref val="3"/>
        </dgm:presLayoutVars>
      </dgm:prSet>
      <dgm:spPr/>
    </dgm:pt>
    <dgm:pt modelId="{97E66CC7-BF31-4ADD-9C11-F8D58C619FA7}" type="pres">
      <dgm:prSet presAssocID="{61CD422E-D9DE-4AC0-BEF1-C2ECD9FF4785}" presName="level2hierChild" presStyleCnt="0"/>
      <dgm:spPr/>
    </dgm:pt>
    <dgm:pt modelId="{C90A4A8D-6A85-45B4-9B89-7E06787F0834}" type="pres">
      <dgm:prSet presAssocID="{2623D5DA-E314-43A4-AEB6-23BD9BD8D457}" presName="conn2-1" presStyleLbl="parChTrans1D2" presStyleIdx="0" presStyleCnt="1"/>
      <dgm:spPr/>
    </dgm:pt>
    <dgm:pt modelId="{9C2A2389-0280-40AD-AAE2-F44A63206C32}" type="pres">
      <dgm:prSet presAssocID="{2623D5DA-E314-43A4-AEB6-23BD9BD8D457}" presName="connTx" presStyleLbl="parChTrans1D2" presStyleIdx="0" presStyleCnt="1"/>
      <dgm:spPr/>
    </dgm:pt>
    <dgm:pt modelId="{27B5541B-BA6F-4042-BE16-F937803C0F42}" type="pres">
      <dgm:prSet presAssocID="{5C0012A4-6E23-4317-A21D-D82FAD5BFB8F}" presName="root2" presStyleCnt="0"/>
      <dgm:spPr/>
    </dgm:pt>
    <dgm:pt modelId="{B2C61446-2576-4D2B-B971-D4C2C8B1E623}" type="pres">
      <dgm:prSet presAssocID="{5C0012A4-6E23-4317-A21D-D82FAD5BFB8F}" presName="LevelTwoTextNode" presStyleLbl="node2" presStyleIdx="0" presStyleCnt="1">
        <dgm:presLayoutVars>
          <dgm:chPref val="3"/>
        </dgm:presLayoutVars>
      </dgm:prSet>
      <dgm:spPr/>
    </dgm:pt>
    <dgm:pt modelId="{2E9FE2C8-BCE4-4571-9745-5ECCDFDDCFA8}" type="pres">
      <dgm:prSet presAssocID="{5C0012A4-6E23-4317-A21D-D82FAD5BFB8F}" presName="level3hierChild" presStyleCnt="0"/>
      <dgm:spPr/>
    </dgm:pt>
    <dgm:pt modelId="{4E9AB720-11FC-4C4C-A9F3-F87521B483CD}" type="pres">
      <dgm:prSet presAssocID="{9399DC54-0B06-4E81-BE60-571988732776}" presName="conn2-1" presStyleLbl="parChTrans1D3" presStyleIdx="0" presStyleCnt="1"/>
      <dgm:spPr/>
    </dgm:pt>
    <dgm:pt modelId="{90CDC864-754F-4D64-8887-F883FF2FAD63}" type="pres">
      <dgm:prSet presAssocID="{9399DC54-0B06-4E81-BE60-571988732776}" presName="connTx" presStyleLbl="parChTrans1D3" presStyleIdx="0" presStyleCnt="1"/>
      <dgm:spPr/>
    </dgm:pt>
    <dgm:pt modelId="{DA1A7D31-9D4D-46B6-B7DC-1BABC4907125}" type="pres">
      <dgm:prSet presAssocID="{AE02FC9E-B0D4-443E-8E7F-B733CBEB972C}" presName="root2" presStyleCnt="0"/>
      <dgm:spPr/>
    </dgm:pt>
    <dgm:pt modelId="{5BAA3FCB-22EE-49C1-9C35-EFE168E0A964}" type="pres">
      <dgm:prSet presAssocID="{AE02FC9E-B0D4-443E-8E7F-B733CBEB972C}" presName="LevelTwoTextNode" presStyleLbl="node3" presStyleIdx="0" presStyleCnt="1">
        <dgm:presLayoutVars>
          <dgm:chPref val="3"/>
        </dgm:presLayoutVars>
      </dgm:prSet>
      <dgm:spPr/>
    </dgm:pt>
    <dgm:pt modelId="{173D4D33-84F8-47DC-8FF4-2F4873858C61}" type="pres">
      <dgm:prSet presAssocID="{AE02FC9E-B0D4-443E-8E7F-B733CBEB972C}" presName="level3hierChild" presStyleCnt="0"/>
      <dgm:spPr/>
    </dgm:pt>
    <dgm:pt modelId="{7782D619-389C-407D-84D8-129896D5BA9B}" type="pres">
      <dgm:prSet presAssocID="{9F4C5122-90FF-4079-9AEF-2624AB785AED}" presName="conn2-1" presStyleLbl="parChTrans1D4" presStyleIdx="0" presStyleCnt="1"/>
      <dgm:spPr/>
    </dgm:pt>
    <dgm:pt modelId="{FEE9A185-9B30-46B3-9B8A-B8BDE0D9EA96}" type="pres">
      <dgm:prSet presAssocID="{9F4C5122-90FF-4079-9AEF-2624AB785AED}" presName="connTx" presStyleLbl="parChTrans1D4" presStyleIdx="0" presStyleCnt="1"/>
      <dgm:spPr/>
    </dgm:pt>
    <dgm:pt modelId="{BFB2DB61-7D04-4553-A589-62338289E7CC}" type="pres">
      <dgm:prSet presAssocID="{A1674F65-505E-4F71-ADF1-E45EFB03BBC4}" presName="root2" presStyleCnt="0"/>
      <dgm:spPr/>
    </dgm:pt>
    <dgm:pt modelId="{76DAE036-DB8C-4C8D-A5EC-BCF53CB98A56}" type="pres">
      <dgm:prSet presAssocID="{A1674F65-505E-4F71-ADF1-E45EFB03BBC4}" presName="LevelTwoTextNode" presStyleLbl="node4" presStyleIdx="0" presStyleCnt="1">
        <dgm:presLayoutVars>
          <dgm:chPref val="3"/>
        </dgm:presLayoutVars>
      </dgm:prSet>
      <dgm:spPr/>
    </dgm:pt>
    <dgm:pt modelId="{6A0EE58A-4F1E-4557-AC5B-0E978B94C3DF}" type="pres">
      <dgm:prSet presAssocID="{A1674F65-505E-4F71-ADF1-E45EFB03BBC4}" presName="level3hierChild" presStyleCnt="0"/>
      <dgm:spPr/>
    </dgm:pt>
  </dgm:ptLst>
  <dgm:cxnLst>
    <dgm:cxn modelId="{6C61E713-88CD-4219-9AC9-61928A05BC09}" type="presOf" srcId="{61CD422E-D9DE-4AC0-BEF1-C2ECD9FF4785}" destId="{77DAE377-0059-4DD5-942A-89F02FEC446E}" srcOrd="0" destOrd="0" presId="urn:microsoft.com/office/officeart/2005/8/layout/hierarchy2"/>
    <dgm:cxn modelId="{C1C21A19-EBDB-4B53-BB82-9AFDDFDCA507}" type="presOf" srcId="{AE02FC9E-B0D4-443E-8E7F-B733CBEB972C}" destId="{5BAA3FCB-22EE-49C1-9C35-EFE168E0A964}" srcOrd="0" destOrd="0" presId="urn:microsoft.com/office/officeart/2005/8/layout/hierarchy2"/>
    <dgm:cxn modelId="{1858B725-6987-4CAA-8567-69E3181E4492}" type="presOf" srcId="{9F4C5122-90FF-4079-9AEF-2624AB785AED}" destId="{FEE9A185-9B30-46B3-9B8A-B8BDE0D9EA96}" srcOrd="1" destOrd="0" presId="urn:microsoft.com/office/officeart/2005/8/layout/hierarchy2"/>
    <dgm:cxn modelId="{95448B6C-8D74-4CDE-AD99-EEF6C0BAF6BF}" type="presOf" srcId="{1A936447-51E2-420A-B09B-FEBAEFB37FA2}" destId="{CF3722FE-4873-4F19-BC09-2C4B69867887}" srcOrd="0" destOrd="0" presId="urn:microsoft.com/office/officeart/2005/8/layout/hierarchy2"/>
    <dgm:cxn modelId="{39F7F971-D78F-436F-ADA9-01F9863F5AA0}" type="presOf" srcId="{9399DC54-0B06-4E81-BE60-571988732776}" destId="{90CDC864-754F-4D64-8887-F883FF2FAD63}" srcOrd="1" destOrd="0" presId="urn:microsoft.com/office/officeart/2005/8/layout/hierarchy2"/>
    <dgm:cxn modelId="{AF67F252-FABA-45FB-886F-DF087F657B7C}" type="presOf" srcId="{5C0012A4-6E23-4317-A21D-D82FAD5BFB8F}" destId="{B2C61446-2576-4D2B-B971-D4C2C8B1E623}" srcOrd="0" destOrd="0" presId="urn:microsoft.com/office/officeart/2005/8/layout/hierarchy2"/>
    <dgm:cxn modelId="{CFEAF0AB-645B-442F-8C5E-AFAA868645AE}" srcId="{AE02FC9E-B0D4-443E-8E7F-B733CBEB972C}" destId="{A1674F65-505E-4F71-ADF1-E45EFB03BBC4}" srcOrd="0" destOrd="0" parTransId="{9F4C5122-90FF-4079-9AEF-2624AB785AED}" sibTransId="{5861AE0B-CF18-4322-A8BE-FDD43A24331D}"/>
    <dgm:cxn modelId="{A4E9ADAC-F036-49DA-A3E4-55E31DC04AE6}" type="presOf" srcId="{9F4C5122-90FF-4079-9AEF-2624AB785AED}" destId="{7782D619-389C-407D-84D8-129896D5BA9B}" srcOrd="0" destOrd="0" presId="urn:microsoft.com/office/officeart/2005/8/layout/hierarchy2"/>
    <dgm:cxn modelId="{669432B7-27F1-4DCE-8981-2C29ACE99C80}" srcId="{61CD422E-D9DE-4AC0-BEF1-C2ECD9FF4785}" destId="{5C0012A4-6E23-4317-A21D-D82FAD5BFB8F}" srcOrd="0" destOrd="0" parTransId="{2623D5DA-E314-43A4-AEB6-23BD9BD8D457}" sibTransId="{D957CAB2-CC55-44CD-BA43-E7AF07967B9E}"/>
    <dgm:cxn modelId="{B59470B7-2389-42A4-9427-503567A6C85B}" type="presOf" srcId="{A1674F65-505E-4F71-ADF1-E45EFB03BBC4}" destId="{76DAE036-DB8C-4C8D-A5EC-BCF53CB98A56}" srcOrd="0" destOrd="0" presId="urn:microsoft.com/office/officeart/2005/8/layout/hierarchy2"/>
    <dgm:cxn modelId="{5F5BA5C1-A0BB-4222-88BB-EBBECE1F173F}" type="presOf" srcId="{2623D5DA-E314-43A4-AEB6-23BD9BD8D457}" destId="{C90A4A8D-6A85-45B4-9B89-7E06787F0834}" srcOrd="0" destOrd="0" presId="urn:microsoft.com/office/officeart/2005/8/layout/hierarchy2"/>
    <dgm:cxn modelId="{6222FEC8-3327-487C-BDE8-42A69C1FF1C2}" srcId="{5C0012A4-6E23-4317-A21D-D82FAD5BFB8F}" destId="{AE02FC9E-B0D4-443E-8E7F-B733CBEB972C}" srcOrd="0" destOrd="0" parTransId="{9399DC54-0B06-4E81-BE60-571988732776}" sibTransId="{C1C52436-3029-4837-AC18-5A5AF09EDA9A}"/>
    <dgm:cxn modelId="{777C4AC9-17A4-4AF2-A224-234DB19FB941}" srcId="{1A936447-51E2-420A-B09B-FEBAEFB37FA2}" destId="{61CD422E-D9DE-4AC0-BEF1-C2ECD9FF4785}" srcOrd="0" destOrd="0" parTransId="{689F3507-8AD3-4B93-8F18-A2C19C1C64D0}" sibTransId="{66902FA0-C5F0-41A0-84EB-9B30C43159F0}"/>
    <dgm:cxn modelId="{D1A369DD-7C17-4F52-ACBA-57E0730A25A4}" type="presOf" srcId="{9399DC54-0B06-4E81-BE60-571988732776}" destId="{4E9AB720-11FC-4C4C-A9F3-F87521B483CD}" srcOrd="0" destOrd="0" presId="urn:microsoft.com/office/officeart/2005/8/layout/hierarchy2"/>
    <dgm:cxn modelId="{E1AB0FEF-8F6C-4C8F-A894-7514448A5C82}" type="presOf" srcId="{2623D5DA-E314-43A4-AEB6-23BD9BD8D457}" destId="{9C2A2389-0280-40AD-AAE2-F44A63206C32}" srcOrd="1" destOrd="0" presId="urn:microsoft.com/office/officeart/2005/8/layout/hierarchy2"/>
    <dgm:cxn modelId="{B8578A45-99D2-4CCF-B55B-71E863F819D4}" type="presParOf" srcId="{CF3722FE-4873-4F19-BC09-2C4B69867887}" destId="{0A7BD244-F7FC-4688-9B4D-15EA99C22A6D}" srcOrd="0" destOrd="0" presId="urn:microsoft.com/office/officeart/2005/8/layout/hierarchy2"/>
    <dgm:cxn modelId="{488722DA-ECE2-4C4C-88A6-27E196A047B4}" type="presParOf" srcId="{0A7BD244-F7FC-4688-9B4D-15EA99C22A6D}" destId="{77DAE377-0059-4DD5-942A-89F02FEC446E}" srcOrd="0" destOrd="0" presId="urn:microsoft.com/office/officeart/2005/8/layout/hierarchy2"/>
    <dgm:cxn modelId="{361CC889-767F-44E5-89AA-D9CDBCD2FDAD}" type="presParOf" srcId="{0A7BD244-F7FC-4688-9B4D-15EA99C22A6D}" destId="{97E66CC7-BF31-4ADD-9C11-F8D58C619FA7}" srcOrd="1" destOrd="0" presId="urn:microsoft.com/office/officeart/2005/8/layout/hierarchy2"/>
    <dgm:cxn modelId="{33143624-5E28-4166-B6A0-E2BCEEAADA11}" type="presParOf" srcId="{97E66CC7-BF31-4ADD-9C11-F8D58C619FA7}" destId="{C90A4A8D-6A85-45B4-9B89-7E06787F0834}" srcOrd="0" destOrd="0" presId="urn:microsoft.com/office/officeart/2005/8/layout/hierarchy2"/>
    <dgm:cxn modelId="{13EF2296-FD60-4C7B-9420-25E063D1AC7F}" type="presParOf" srcId="{C90A4A8D-6A85-45B4-9B89-7E06787F0834}" destId="{9C2A2389-0280-40AD-AAE2-F44A63206C32}" srcOrd="0" destOrd="0" presId="urn:microsoft.com/office/officeart/2005/8/layout/hierarchy2"/>
    <dgm:cxn modelId="{1B070160-6D63-4E41-9BF9-20D0ED0939B3}" type="presParOf" srcId="{97E66CC7-BF31-4ADD-9C11-F8D58C619FA7}" destId="{27B5541B-BA6F-4042-BE16-F937803C0F42}" srcOrd="1" destOrd="0" presId="urn:microsoft.com/office/officeart/2005/8/layout/hierarchy2"/>
    <dgm:cxn modelId="{8DC4D670-E250-4E83-A44B-69DA2505699E}" type="presParOf" srcId="{27B5541B-BA6F-4042-BE16-F937803C0F42}" destId="{B2C61446-2576-4D2B-B971-D4C2C8B1E623}" srcOrd="0" destOrd="0" presId="urn:microsoft.com/office/officeart/2005/8/layout/hierarchy2"/>
    <dgm:cxn modelId="{AACED635-B714-458F-AFB6-3BEDBB61EA32}" type="presParOf" srcId="{27B5541B-BA6F-4042-BE16-F937803C0F42}" destId="{2E9FE2C8-BCE4-4571-9745-5ECCDFDDCFA8}" srcOrd="1" destOrd="0" presId="urn:microsoft.com/office/officeart/2005/8/layout/hierarchy2"/>
    <dgm:cxn modelId="{2CED273D-3D80-4213-8996-50E377D0C60C}" type="presParOf" srcId="{2E9FE2C8-BCE4-4571-9745-5ECCDFDDCFA8}" destId="{4E9AB720-11FC-4C4C-A9F3-F87521B483CD}" srcOrd="0" destOrd="0" presId="urn:microsoft.com/office/officeart/2005/8/layout/hierarchy2"/>
    <dgm:cxn modelId="{1C9ECC46-D5E5-41C1-B0DE-FAAF9D428891}" type="presParOf" srcId="{4E9AB720-11FC-4C4C-A9F3-F87521B483CD}" destId="{90CDC864-754F-4D64-8887-F883FF2FAD63}" srcOrd="0" destOrd="0" presId="urn:microsoft.com/office/officeart/2005/8/layout/hierarchy2"/>
    <dgm:cxn modelId="{A9466881-9084-41A8-AAB9-CE3DBD8BA599}" type="presParOf" srcId="{2E9FE2C8-BCE4-4571-9745-5ECCDFDDCFA8}" destId="{DA1A7D31-9D4D-46B6-B7DC-1BABC4907125}" srcOrd="1" destOrd="0" presId="urn:microsoft.com/office/officeart/2005/8/layout/hierarchy2"/>
    <dgm:cxn modelId="{E2E79A90-D995-43DE-B477-EB593210938D}" type="presParOf" srcId="{DA1A7D31-9D4D-46B6-B7DC-1BABC4907125}" destId="{5BAA3FCB-22EE-49C1-9C35-EFE168E0A964}" srcOrd="0" destOrd="0" presId="urn:microsoft.com/office/officeart/2005/8/layout/hierarchy2"/>
    <dgm:cxn modelId="{C2A4F26A-5CC6-4CF3-9677-2C809E25231B}" type="presParOf" srcId="{DA1A7D31-9D4D-46B6-B7DC-1BABC4907125}" destId="{173D4D33-84F8-47DC-8FF4-2F4873858C61}" srcOrd="1" destOrd="0" presId="urn:microsoft.com/office/officeart/2005/8/layout/hierarchy2"/>
    <dgm:cxn modelId="{561DDF9B-F0C4-45BD-B13F-430686691694}" type="presParOf" srcId="{173D4D33-84F8-47DC-8FF4-2F4873858C61}" destId="{7782D619-389C-407D-84D8-129896D5BA9B}" srcOrd="0" destOrd="0" presId="urn:microsoft.com/office/officeart/2005/8/layout/hierarchy2"/>
    <dgm:cxn modelId="{93DF845B-CE18-4645-A577-F84254A64302}" type="presParOf" srcId="{7782D619-389C-407D-84D8-129896D5BA9B}" destId="{FEE9A185-9B30-46B3-9B8A-B8BDE0D9EA96}" srcOrd="0" destOrd="0" presId="urn:microsoft.com/office/officeart/2005/8/layout/hierarchy2"/>
    <dgm:cxn modelId="{F8D65A55-B2DC-4414-9954-8412FE982CD3}" type="presParOf" srcId="{173D4D33-84F8-47DC-8FF4-2F4873858C61}" destId="{BFB2DB61-7D04-4553-A589-62338289E7CC}" srcOrd="1" destOrd="0" presId="urn:microsoft.com/office/officeart/2005/8/layout/hierarchy2"/>
    <dgm:cxn modelId="{FD061500-5222-4C27-8044-8803B97FB289}" type="presParOf" srcId="{BFB2DB61-7D04-4553-A589-62338289E7CC}" destId="{76DAE036-DB8C-4C8D-A5EC-BCF53CB98A56}" srcOrd="0" destOrd="0" presId="urn:microsoft.com/office/officeart/2005/8/layout/hierarchy2"/>
    <dgm:cxn modelId="{F7F72CA4-3E95-4EFE-9EBB-639903CB73FB}" type="presParOf" srcId="{BFB2DB61-7D04-4553-A589-62338289E7CC}" destId="{6A0EE58A-4F1E-4557-AC5B-0E978B94C3DF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5E0F4E4-82CF-47CE-A55A-EA963B6C12A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404CF3C-58F4-429B-AA5C-A479E014AF8D}">
      <dgm:prSet phldrT="[Text]"/>
      <dgm:spPr/>
      <dgm:t>
        <a:bodyPr/>
        <a:lstStyle/>
        <a:p>
          <a:r>
            <a:rPr lang="en-IN" dirty="0"/>
            <a:t>MOVIE WESITE</a:t>
          </a:r>
        </a:p>
      </dgm:t>
    </dgm:pt>
    <dgm:pt modelId="{4B9D73BB-9709-4A24-962C-D2E94FE2FBA1}" type="parTrans" cxnId="{57EB4164-0A63-4196-8EC3-92B1EE5AFAE6}">
      <dgm:prSet/>
      <dgm:spPr/>
      <dgm:t>
        <a:bodyPr/>
        <a:lstStyle/>
        <a:p>
          <a:endParaRPr lang="en-IN"/>
        </a:p>
      </dgm:t>
    </dgm:pt>
    <dgm:pt modelId="{04247834-F19D-4BAC-A930-5A3F4D3A482C}" type="sibTrans" cxnId="{57EB4164-0A63-4196-8EC3-92B1EE5AFAE6}">
      <dgm:prSet/>
      <dgm:spPr/>
      <dgm:t>
        <a:bodyPr/>
        <a:lstStyle/>
        <a:p>
          <a:endParaRPr lang="en-IN"/>
        </a:p>
      </dgm:t>
    </dgm:pt>
    <dgm:pt modelId="{107DD35C-E7E1-4823-A955-60C1EF4FFEAE}">
      <dgm:prSet phldrT="[Text]"/>
      <dgm:spPr/>
      <dgm:t>
        <a:bodyPr/>
        <a:lstStyle/>
        <a:p>
          <a:r>
            <a:rPr lang="en-IN" dirty="0"/>
            <a:t>SEARCH</a:t>
          </a:r>
        </a:p>
      </dgm:t>
    </dgm:pt>
    <dgm:pt modelId="{D1F14F41-7586-47AE-9FC2-D7F12614CD74}" type="parTrans" cxnId="{EEB8AA90-609C-41DA-A05A-F0C3A23CABCD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22225" cap="flat" cmpd="sng" algn="ctr">
          <a:solidFill>
            <a:schemeClr val="tx1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IN"/>
        </a:p>
      </dgm:t>
    </dgm:pt>
    <dgm:pt modelId="{242A6F10-6C2E-4333-B941-8303B8C23974}" type="sibTrans" cxnId="{EEB8AA90-609C-41DA-A05A-F0C3A23CABCD}">
      <dgm:prSet/>
      <dgm:spPr/>
      <dgm:t>
        <a:bodyPr/>
        <a:lstStyle/>
        <a:p>
          <a:endParaRPr lang="en-IN"/>
        </a:p>
      </dgm:t>
    </dgm:pt>
    <dgm:pt modelId="{8E595FFE-E629-4141-9FB1-4D4034568F93}">
      <dgm:prSet phldrT="[Text]"/>
      <dgm:spPr/>
      <dgm:t>
        <a:bodyPr/>
        <a:lstStyle/>
        <a:p>
          <a:r>
            <a:rPr lang="en-IN" dirty="0"/>
            <a:t>PAYMENT     </a:t>
          </a:r>
          <a:r>
            <a:rPr lang="en-IN" dirty="0">
              <a:latin typeface="Arial" panose="020B0604020202020204" pitchFamily="34" charset="0"/>
              <a:cs typeface="Arial" panose="020B0604020202020204" pitchFamily="34" charset="0"/>
            </a:rPr>
            <a:t>₹ </a:t>
          </a:r>
          <a:endParaRPr lang="en-IN" dirty="0"/>
        </a:p>
      </dgm:t>
    </dgm:pt>
    <dgm:pt modelId="{66665CCA-626D-4F48-9949-3BC47BA142A1}" type="parTrans" cxnId="{EAF2F9E8-3BA3-4881-837F-E93B24157365}">
      <dgm:prSet>
        <dgm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dgm:style>
      </dgm:prSet>
      <dgm:spPr>
        <a:solidFill>
          <a:schemeClr val="tx2"/>
        </a:solidFill>
        <a:ln>
          <a:solidFill>
            <a:schemeClr val="tx1"/>
          </a:solidFill>
          <a:headEnd type="none" w="med" len="med"/>
          <a:tailEnd type="arrow" w="med" len="med"/>
        </a:ln>
      </dgm:spPr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49BD4BE4-9E5C-44FF-AC21-30E79CCE3EEB}" type="sibTrans" cxnId="{EAF2F9E8-3BA3-4881-837F-E93B24157365}">
      <dgm:prSet/>
      <dgm:spPr/>
      <dgm:t>
        <a:bodyPr/>
        <a:lstStyle/>
        <a:p>
          <a:endParaRPr lang="en-IN"/>
        </a:p>
      </dgm:t>
    </dgm:pt>
    <dgm:pt modelId="{72F70A13-B34F-42BC-B7D3-2E49DB9C99D6}">
      <dgm:prSet/>
      <dgm:spPr/>
      <dgm:t>
        <a:bodyPr/>
        <a:lstStyle/>
        <a:p>
          <a:r>
            <a:rPr lang="en-IN" dirty="0"/>
            <a:t>Fetch movies from YouTube</a:t>
          </a:r>
        </a:p>
      </dgm:t>
    </dgm:pt>
    <dgm:pt modelId="{C9EB8525-4082-4216-A2BE-B68AB6AC9553}" type="parTrans" cxnId="{2C5429C2-E29F-450F-92DB-B240DAB7FE45}">
      <dgm:prSet/>
      <dgm:spPr>
        <a:ln w="31750">
          <a:solidFill>
            <a:schemeClr val="tx1"/>
          </a:solidFill>
        </a:ln>
      </dgm:spPr>
      <dgm:t>
        <a:bodyPr/>
        <a:lstStyle/>
        <a:p>
          <a:endParaRPr lang="en-IN"/>
        </a:p>
      </dgm:t>
    </dgm:pt>
    <dgm:pt modelId="{6803A8CF-7A35-4F26-AB71-C925723F27CF}" type="sibTrans" cxnId="{2C5429C2-E29F-450F-92DB-B240DAB7FE45}">
      <dgm:prSet/>
      <dgm:spPr/>
      <dgm:t>
        <a:bodyPr/>
        <a:lstStyle/>
        <a:p>
          <a:endParaRPr lang="en-IN"/>
        </a:p>
      </dgm:t>
    </dgm:pt>
    <dgm:pt modelId="{68F77657-9298-4EFA-88EB-568FF04B8D46}">
      <dgm:prSet/>
      <dgm:spPr/>
      <dgm:t>
        <a:bodyPr/>
        <a:lstStyle/>
        <a:p>
          <a:r>
            <a:rPr lang="en-IN" dirty="0"/>
            <a:t>RAZORPAY</a:t>
          </a:r>
        </a:p>
      </dgm:t>
    </dgm:pt>
    <dgm:pt modelId="{A6749FE9-B1C8-4129-8F54-11560439C6E7}" type="parTrans" cxnId="{D84A7EE5-FDFD-49BE-992C-83FC2757780A}">
      <dgm:prSet/>
      <dgm:spPr>
        <a:ln w="31750">
          <a:solidFill>
            <a:schemeClr val="tx1"/>
          </a:solidFill>
        </a:ln>
      </dgm:spPr>
      <dgm:t>
        <a:bodyPr lIns="108000" rIns="108000"/>
        <a:lstStyle/>
        <a:p>
          <a:endParaRPr lang="en-IN"/>
        </a:p>
      </dgm:t>
    </dgm:pt>
    <dgm:pt modelId="{3F95BF00-2DA4-4024-88D2-0F82D8B19321}" type="sibTrans" cxnId="{D84A7EE5-FDFD-49BE-992C-83FC2757780A}">
      <dgm:prSet/>
      <dgm:spPr/>
      <dgm:t>
        <a:bodyPr/>
        <a:lstStyle/>
        <a:p>
          <a:endParaRPr lang="en-IN"/>
        </a:p>
      </dgm:t>
    </dgm:pt>
    <dgm:pt modelId="{928B8E95-73D0-471B-8EB8-4F21C3A27566}">
      <dgm:prSet/>
      <dgm:spPr/>
      <dgm:t>
        <a:bodyPr/>
        <a:lstStyle/>
        <a:p>
          <a:r>
            <a:rPr lang="en-IN" dirty="0"/>
            <a:t>Contact Us</a:t>
          </a:r>
        </a:p>
      </dgm:t>
    </dgm:pt>
    <dgm:pt modelId="{AFD619BC-24FE-46DB-9064-8A0758180D32}" type="parTrans" cxnId="{80108D2A-BFFD-41B6-AC7E-39948FE61C83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IN"/>
        </a:p>
      </dgm:t>
    </dgm:pt>
    <dgm:pt modelId="{8E1147BB-6307-4431-AD7E-12D0185B6485}" type="sibTrans" cxnId="{80108D2A-BFFD-41B6-AC7E-39948FE61C83}">
      <dgm:prSet/>
      <dgm:spPr/>
      <dgm:t>
        <a:bodyPr/>
        <a:lstStyle/>
        <a:p>
          <a:endParaRPr lang="en-IN"/>
        </a:p>
      </dgm:t>
    </dgm:pt>
    <dgm:pt modelId="{34F53363-D07D-4857-BA5F-84BF10731FD7}">
      <dgm:prSet/>
      <dgm:spPr>
        <a:ln w="38100">
          <a:solidFill>
            <a:schemeClr val="tx1"/>
          </a:solidFill>
        </a:ln>
      </dgm:spPr>
      <dgm:t>
        <a:bodyPr/>
        <a:lstStyle/>
        <a:p>
          <a:r>
            <a:rPr lang="en-IN" dirty="0"/>
            <a:t>Second page</a:t>
          </a:r>
        </a:p>
      </dgm:t>
    </dgm:pt>
    <dgm:pt modelId="{3AA49F01-4B9F-48CB-94FD-E180CD0126C5}" type="parTrans" cxnId="{E49F1A59-C4D6-48C9-A74C-3C622B0153F4}">
      <dgm:prSet/>
      <dgm:spPr>
        <a:solidFill>
          <a:schemeClr val="tx1"/>
        </a:solidFill>
        <a:ln w="38100">
          <a:solidFill>
            <a:schemeClr val="tx1"/>
          </a:solidFill>
        </a:ln>
      </dgm:spPr>
      <dgm:t>
        <a:bodyPr/>
        <a:lstStyle/>
        <a:p>
          <a:endParaRPr lang="en-IN"/>
        </a:p>
      </dgm:t>
    </dgm:pt>
    <dgm:pt modelId="{61671002-311B-48C9-AE65-B6A3B9238D64}" type="sibTrans" cxnId="{E49F1A59-C4D6-48C9-A74C-3C622B0153F4}">
      <dgm:prSet/>
      <dgm:spPr/>
      <dgm:t>
        <a:bodyPr/>
        <a:lstStyle/>
        <a:p>
          <a:endParaRPr lang="en-IN"/>
        </a:p>
      </dgm:t>
    </dgm:pt>
    <dgm:pt modelId="{C26887B1-1A94-487E-97B9-7E47E64BE0CB}" type="pres">
      <dgm:prSet presAssocID="{F5E0F4E4-82CF-47CE-A55A-EA963B6C12A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9414B3D-E8CB-4634-9A0D-CD0EF9EA67BA}" type="pres">
      <dgm:prSet presAssocID="{8404CF3C-58F4-429B-AA5C-A479E014AF8D}" presName="hierRoot1" presStyleCnt="0">
        <dgm:presLayoutVars>
          <dgm:hierBranch val="init"/>
        </dgm:presLayoutVars>
      </dgm:prSet>
      <dgm:spPr/>
    </dgm:pt>
    <dgm:pt modelId="{43E50BD8-598A-49C8-A6E5-AF66A395C1F3}" type="pres">
      <dgm:prSet presAssocID="{8404CF3C-58F4-429B-AA5C-A479E014AF8D}" presName="rootComposite1" presStyleCnt="0"/>
      <dgm:spPr/>
    </dgm:pt>
    <dgm:pt modelId="{36856587-9AF1-4C70-9AD3-AC52C8C03390}" type="pres">
      <dgm:prSet presAssocID="{8404CF3C-58F4-429B-AA5C-A479E014AF8D}" presName="rootText1" presStyleLbl="node0" presStyleIdx="0" presStyleCnt="1" custScaleY="80403" custLinFactNeighborX="70246" custLinFactNeighborY="-3839">
        <dgm:presLayoutVars>
          <dgm:chPref val="3"/>
        </dgm:presLayoutVars>
      </dgm:prSet>
      <dgm:spPr>
        <a:prstGeom prst="roundRect">
          <a:avLst/>
        </a:prstGeom>
      </dgm:spPr>
    </dgm:pt>
    <dgm:pt modelId="{26D9DD5B-048E-4D15-87F0-E21AB0807051}" type="pres">
      <dgm:prSet presAssocID="{8404CF3C-58F4-429B-AA5C-A479E014AF8D}" presName="rootConnector1" presStyleLbl="node1" presStyleIdx="0" presStyleCnt="0"/>
      <dgm:spPr/>
    </dgm:pt>
    <dgm:pt modelId="{E6D0650B-DCA4-4B7E-A3BD-3FF77860014E}" type="pres">
      <dgm:prSet presAssocID="{8404CF3C-58F4-429B-AA5C-A479E014AF8D}" presName="hierChild2" presStyleCnt="0"/>
      <dgm:spPr/>
    </dgm:pt>
    <dgm:pt modelId="{BBDF7634-AC71-44B8-94E6-56372EC53EE4}" type="pres">
      <dgm:prSet presAssocID="{D1F14F41-7586-47AE-9FC2-D7F12614CD74}" presName="Name37" presStyleLbl="parChTrans1D2" presStyleIdx="0" presStyleCnt="3"/>
      <dgm:spPr/>
    </dgm:pt>
    <dgm:pt modelId="{8880F4EA-14C9-4740-BA7C-A48FAEA65D4A}" type="pres">
      <dgm:prSet presAssocID="{107DD35C-E7E1-4823-A955-60C1EF4FFEAE}" presName="hierRoot2" presStyleCnt="0">
        <dgm:presLayoutVars>
          <dgm:hierBranch val="init"/>
        </dgm:presLayoutVars>
      </dgm:prSet>
      <dgm:spPr/>
    </dgm:pt>
    <dgm:pt modelId="{9FE77C8D-1634-433F-809B-2F4444E9C125}" type="pres">
      <dgm:prSet presAssocID="{107DD35C-E7E1-4823-A955-60C1EF4FFEAE}" presName="rootComposite" presStyleCnt="0"/>
      <dgm:spPr/>
    </dgm:pt>
    <dgm:pt modelId="{114C6AFF-4C6B-4328-B8AA-6B644AC0A0B6}" type="pres">
      <dgm:prSet presAssocID="{107DD35C-E7E1-4823-A955-60C1EF4FFEAE}" presName="rootText" presStyleLbl="node2" presStyleIdx="0" presStyleCnt="3" custScaleY="77867" custLinFactNeighborX="-7255" custLinFactNeighborY="669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2774C64B-BF4F-4E3B-BF57-460CBF96038D}" type="pres">
      <dgm:prSet presAssocID="{107DD35C-E7E1-4823-A955-60C1EF4FFEAE}" presName="rootConnector" presStyleLbl="node2" presStyleIdx="0" presStyleCnt="3"/>
      <dgm:spPr/>
    </dgm:pt>
    <dgm:pt modelId="{D84CAAAF-D50B-461E-BBB0-F63459870F79}" type="pres">
      <dgm:prSet presAssocID="{107DD35C-E7E1-4823-A955-60C1EF4FFEAE}" presName="hierChild4" presStyleCnt="0"/>
      <dgm:spPr/>
    </dgm:pt>
    <dgm:pt modelId="{F5B8EF42-62E9-424F-9F01-EBC7D11A8768}" type="pres">
      <dgm:prSet presAssocID="{C9EB8525-4082-4216-A2BE-B68AB6AC9553}" presName="Name37" presStyleLbl="parChTrans1D3" presStyleIdx="0" presStyleCnt="2"/>
      <dgm:spPr/>
    </dgm:pt>
    <dgm:pt modelId="{324CC838-D9DF-4BDF-BF60-77853853E281}" type="pres">
      <dgm:prSet presAssocID="{72F70A13-B34F-42BC-B7D3-2E49DB9C99D6}" presName="hierRoot2" presStyleCnt="0">
        <dgm:presLayoutVars>
          <dgm:hierBranch val="init"/>
        </dgm:presLayoutVars>
      </dgm:prSet>
      <dgm:spPr/>
    </dgm:pt>
    <dgm:pt modelId="{6E81B8B9-F769-4141-8D7A-84E34A53E84D}" type="pres">
      <dgm:prSet presAssocID="{72F70A13-B34F-42BC-B7D3-2E49DB9C99D6}" presName="rootComposite" presStyleCnt="0"/>
      <dgm:spPr/>
    </dgm:pt>
    <dgm:pt modelId="{53138F00-56D8-45D0-8E8F-FD2C7C7F1118}" type="pres">
      <dgm:prSet presAssocID="{72F70A13-B34F-42BC-B7D3-2E49DB9C99D6}" presName="rootText" presStyleLbl="node3" presStyleIdx="0" presStyleCnt="2" custScaleY="69317" custLinFactNeighborX="-26842" custLinFactNeighborY="8671">
        <dgm:presLayoutVars>
          <dgm:chPref val="3"/>
        </dgm:presLayoutVars>
      </dgm:prSet>
      <dgm:spPr>
        <a:prstGeom prst="roundRect">
          <a:avLst/>
        </a:prstGeom>
      </dgm:spPr>
    </dgm:pt>
    <dgm:pt modelId="{3B882CE0-74F7-4B2D-84C8-BFAE73045DB1}" type="pres">
      <dgm:prSet presAssocID="{72F70A13-B34F-42BC-B7D3-2E49DB9C99D6}" presName="rootConnector" presStyleLbl="node3" presStyleIdx="0" presStyleCnt="2"/>
      <dgm:spPr/>
    </dgm:pt>
    <dgm:pt modelId="{A0D969F4-D34F-4F56-B623-AA0B20146D40}" type="pres">
      <dgm:prSet presAssocID="{72F70A13-B34F-42BC-B7D3-2E49DB9C99D6}" presName="hierChild4" presStyleCnt="0"/>
      <dgm:spPr/>
    </dgm:pt>
    <dgm:pt modelId="{CD95085E-769B-4418-A9EE-DAB02DFC9D9E}" type="pres">
      <dgm:prSet presAssocID="{3AA49F01-4B9F-48CB-94FD-E180CD0126C5}" presName="Name37" presStyleLbl="parChTrans1D4" presStyleIdx="0" presStyleCnt="1"/>
      <dgm:spPr/>
    </dgm:pt>
    <dgm:pt modelId="{1C1F9E75-9A44-4FFC-A034-26D542404628}" type="pres">
      <dgm:prSet presAssocID="{34F53363-D07D-4857-BA5F-84BF10731FD7}" presName="hierRoot2" presStyleCnt="0">
        <dgm:presLayoutVars>
          <dgm:hierBranch val="init"/>
        </dgm:presLayoutVars>
      </dgm:prSet>
      <dgm:spPr/>
    </dgm:pt>
    <dgm:pt modelId="{3CFDDF4B-EFE9-452B-A6B1-4EAA8835794E}" type="pres">
      <dgm:prSet presAssocID="{34F53363-D07D-4857-BA5F-84BF10731FD7}" presName="rootComposite" presStyleCnt="0"/>
      <dgm:spPr/>
    </dgm:pt>
    <dgm:pt modelId="{1E2A7CDD-42C9-44E2-BDE5-0C5A9BF044C1}" type="pres">
      <dgm:prSet presAssocID="{34F53363-D07D-4857-BA5F-84BF10731FD7}" presName="rootText" presStyleLbl="node4" presStyleIdx="0" presStyleCnt="1" custScaleY="58359" custLinFactNeighborX="-11059" custLinFactNeighborY="-5266">
        <dgm:presLayoutVars>
          <dgm:chPref val="3"/>
        </dgm:presLayoutVars>
      </dgm:prSet>
      <dgm:spPr>
        <a:prstGeom prst="roundRect">
          <a:avLst/>
        </a:prstGeom>
      </dgm:spPr>
    </dgm:pt>
    <dgm:pt modelId="{338ED0A4-0C54-423D-AF3B-7F3812912344}" type="pres">
      <dgm:prSet presAssocID="{34F53363-D07D-4857-BA5F-84BF10731FD7}" presName="rootConnector" presStyleLbl="node4" presStyleIdx="0" presStyleCnt="1"/>
      <dgm:spPr/>
    </dgm:pt>
    <dgm:pt modelId="{46BA1D4B-DC46-4BB1-A2CB-6D3F5E0F2151}" type="pres">
      <dgm:prSet presAssocID="{34F53363-D07D-4857-BA5F-84BF10731FD7}" presName="hierChild4" presStyleCnt="0"/>
      <dgm:spPr/>
    </dgm:pt>
    <dgm:pt modelId="{E480ACAA-8D49-410F-A156-1D09BA4EADF6}" type="pres">
      <dgm:prSet presAssocID="{34F53363-D07D-4857-BA5F-84BF10731FD7}" presName="hierChild5" presStyleCnt="0"/>
      <dgm:spPr/>
    </dgm:pt>
    <dgm:pt modelId="{3EC5B71C-1BBD-4C20-9F19-0014EF040169}" type="pres">
      <dgm:prSet presAssocID="{72F70A13-B34F-42BC-B7D3-2E49DB9C99D6}" presName="hierChild5" presStyleCnt="0"/>
      <dgm:spPr/>
    </dgm:pt>
    <dgm:pt modelId="{0F6D5C7E-9BCD-4773-9D83-CA8F08F0D773}" type="pres">
      <dgm:prSet presAssocID="{107DD35C-E7E1-4823-A955-60C1EF4FFEAE}" presName="hierChild5" presStyleCnt="0"/>
      <dgm:spPr/>
    </dgm:pt>
    <dgm:pt modelId="{7F4BCADD-827C-484A-B265-C4A9C4CA6C17}" type="pres">
      <dgm:prSet presAssocID="{66665CCA-626D-4F48-9949-3BC47BA142A1}" presName="Name37" presStyleLbl="parChTrans1D2" presStyleIdx="1" presStyleCnt="3"/>
      <dgm:spPr/>
    </dgm:pt>
    <dgm:pt modelId="{9FD1F41B-4C4E-476F-8DBD-012820B0C7DA}" type="pres">
      <dgm:prSet presAssocID="{8E595FFE-E629-4141-9FB1-4D4034568F93}" presName="hierRoot2" presStyleCnt="0">
        <dgm:presLayoutVars>
          <dgm:hierBranch val="init"/>
        </dgm:presLayoutVars>
      </dgm:prSet>
      <dgm:spPr/>
    </dgm:pt>
    <dgm:pt modelId="{0E823A59-3F8A-496C-B4F3-E1877B617D26}" type="pres">
      <dgm:prSet presAssocID="{8E595FFE-E629-4141-9FB1-4D4034568F93}" presName="rootComposite" presStyleCnt="0"/>
      <dgm:spPr/>
    </dgm:pt>
    <dgm:pt modelId="{421511CE-781A-4F86-9E71-E0BF44BC812E}" type="pres">
      <dgm:prSet presAssocID="{8E595FFE-E629-4141-9FB1-4D4034568F93}" presName="rootText" presStyleLbl="node2" presStyleIdx="1" presStyleCnt="3" custScaleY="70980" custLinFactNeighborX="1813" custLinFactNeighborY="22294">
        <dgm:presLayoutVars>
          <dgm:chPref val="3"/>
        </dgm:presLayoutVars>
      </dgm:prSet>
      <dgm:spPr>
        <a:prstGeom prst="roundRect">
          <a:avLst/>
        </a:prstGeom>
      </dgm:spPr>
    </dgm:pt>
    <dgm:pt modelId="{C176E904-7180-4A02-ACCB-F64CF2C00253}" type="pres">
      <dgm:prSet presAssocID="{8E595FFE-E629-4141-9FB1-4D4034568F93}" presName="rootConnector" presStyleLbl="node2" presStyleIdx="1" presStyleCnt="3"/>
      <dgm:spPr/>
    </dgm:pt>
    <dgm:pt modelId="{35177DEA-1173-4AC6-8282-06589F8A0D8B}" type="pres">
      <dgm:prSet presAssocID="{8E595FFE-E629-4141-9FB1-4D4034568F93}" presName="hierChild4" presStyleCnt="0"/>
      <dgm:spPr/>
    </dgm:pt>
    <dgm:pt modelId="{61BB5B61-BAB7-4057-936F-2D4527B44ABF}" type="pres">
      <dgm:prSet presAssocID="{A6749FE9-B1C8-4129-8F54-11560439C6E7}" presName="Name37" presStyleLbl="parChTrans1D3" presStyleIdx="1" presStyleCnt="2"/>
      <dgm:spPr/>
    </dgm:pt>
    <dgm:pt modelId="{D34BBAF0-33A1-41F1-B012-03FA18B69FF1}" type="pres">
      <dgm:prSet presAssocID="{68F77657-9298-4EFA-88EB-568FF04B8D46}" presName="hierRoot2" presStyleCnt="0">
        <dgm:presLayoutVars>
          <dgm:hierBranch val="init"/>
        </dgm:presLayoutVars>
      </dgm:prSet>
      <dgm:spPr/>
    </dgm:pt>
    <dgm:pt modelId="{882AA524-BC36-4F39-8837-39CAF070E20F}" type="pres">
      <dgm:prSet presAssocID="{68F77657-9298-4EFA-88EB-568FF04B8D46}" presName="rootComposite" presStyleCnt="0"/>
      <dgm:spPr/>
    </dgm:pt>
    <dgm:pt modelId="{75D1B295-2097-4897-B63E-B9861090EBE0}" type="pres">
      <dgm:prSet presAssocID="{68F77657-9298-4EFA-88EB-568FF04B8D46}" presName="rootText" presStyleLbl="node3" presStyleIdx="1" presStyleCnt="2" custScaleY="77837" custLinFactNeighborX="-1621" custLinFactNeighborY="14837">
        <dgm:presLayoutVars>
          <dgm:chPref val="3"/>
        </dgm:presLayoutVars>
      </dgm:prSet>
      <dgm:spPr>
        <a:prstGeom prst="roundRect">
          <a:avLst/>
        </a:prstGeom>
      </dgm:spPr>
    </dgm:pt>
    <dgm:pt modelId="{FA6A2C56-0914-4681-8778-382F5428E1E0}" type="pres">
      <dgm:prSet presAssocID="{68F77657-9298-4EFA-88EB-568FF04B8D46}" presName="rootConnector" presStyleLbl="node3" presStyleIdx="1" presStyleCnt="2"/>
      <dgm:spPr/>
    </dgm:pt>
    <dgm:pt modelId="{1C58F515-003B-4A9D-9804-F8050FD66117}" type="pres">
      <dgm:prSet presAssocID="{68F77657-9298-4EFA-88EB-568FF04B8D46}" presName="hierChild4" presStyleCnt="0"/>
      <dgm:spPr/>
    </dgm:pt>
    <dgm:pt modelId="{B83D75FB-8232-4A54-BDAE-E41E7C0EDE89}" type="pres">
      <dgm:prSet presAssocID="{68F77657-9298-4EFA-88EB-568FF04B8D46}" presName="hierChild5" presStyleCnt="0"/>
      <dgm:spPr/>
    </dgm:pt>
    <dgm:pt modelId="{B1673ACB-D477-4EEB-9F81-A7034803E1C7}" type="pres">
      <dgm:prSet presAssocID="{8E595FFE-E629-4141-9FB1-4D4034568F93}" presName="hierChild5" presStyleCnt="0"/>
      <dgm:spPr/>
    </dgm:pt>
    <dgm:pt modelId="{9CC28939-8389-42DE-9D17-DC1538974FF2}" type="pres">
      <dgm:prSet presAssocID="{AFD619BC-24FE-46DB-9064-8A0758180D32}" presName="Name37" presStyleLbl="parChTrans1D2" presStyleIdx="2" presStyleCnt="3"/>
      <dgm:spPr/>
    </dgm:pt>
    <dgm:pt modelId="{7F9320C5-39F2-42DD-BE3C-B45DBCEC8EBB}" type="pres">
      <dgm:prSet presAssocID="{928B8E95-73D0-471B-8EB8-4F21C3A27566}" presName="hierRoot2" presStyleCnt="0">
        <dgm:presLayoutVars>
          <dgm:hierBranch val="init"/>
        </dgm:presLayoutVars>
      </dgm:prSet>
      <dgm:spPr/>
    </dgm:pt>
    <dgm:pt modelId="{2EB328E2-57F2-4A8E-BF04-83A8B90A8BC3}" type="pres">
      <dgm:prSet presAssocID="{928B8E95-73D0-471B-8EB8-4F21C3A27566}" presName="rootComposite" presStyleCnt="0"/>
      <dgm:spPr/>
    </dgm:pt>
    <dgm:pt modelId="{1A10C360-1F25-4C9B-8655-E93E4B223D07}" type="pres">
      <dgm:prSet presAssocID="{928B8E95-73D0-471B-8EB8-4F21C3A27566}" presName="rootText" presStyleLbl="node2" presStyleIdx="2" presStyleCnt="3" custScaleY="67815" custLinFactNeighborX="23" custLinFactNeighborY="785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2DA066E8-84C2-469A-BC99-F0BBD810B4E2}" type="pres">
      <dgm:prSet presAssocID="{928B8E95-73D0-471B-8EB8-4F21C3A27566}" presName="rootConnector" presStyleLbl="node2" presStyleIdx="2" presStyleCnt="3"/>
      <dgm:spPr/>
    </dgm:pt>
    <dgm:pt modelId="{C55EBF14-E437-44C3-BC74-855B575C4E43}" type="pres">
      <dgm:prSet presAssocID="{928B8E95-73D0-471B-8EB8-4F21C3A27566}" presName="hierChild4" presStyleCnt="0"/>
      <dgm:spPr/>
    </dgm:pt>
    <dgm:pt modelId="{6DFAC949-E0A4-423B-837B-1E4FD014D930}" type="pres">
      <dgm:prSet presAssocID="{928B8E95-73D0-471B-8EB8-4F21C3A27566}" presName="hierChild5" presStyleCnt="0"/>
      <dgm:spPr/>
    </dgm:pt>
    <dgm:pt modelId="{4D2E4A3D-4503-4512-AE9B-1A6E2E7CF3EB}" type="pres">
      <dgm:prSet presAssocID="{8404CF3C-58F4-429B-AA5C-A479E014AF8D}" presName="hierChild3" presStyleCnt="0"/>
      <dgm:spPr/>
    </dgm:pt>
  </dgm:ptLst>
  <dgm:cxnLst>
    <dgm:cxn modelId="{5EC5EB01-7765-437F-927B-54755BDA32EA}" type="presOf" srcId="{8E595FFE-E629-4141-9FB1-4D4034568F93}" destId="{421511CE-781A-4F86-9E71-E0BF44BC812E}" srcOrd="0" destOrd="0" presId="urn:microsoft.com/office/officeart/2005/8/layout/orgChart1"/>
    <dgm:cxn modelId="{B2FD4E09-2770-4AEF-B3C2-A606E3146F8F}" type="presOf" srcId="{D1F14F41-7586-47AE-9FC2-D7F12614CD74}" destId="{BBDF7634-AC71-44B8-94E6-56372EC53EE4}" srcOrd="0" destOrd="0" presId="urn:microsoft.com/office/officeart/2005/8/layout/orgChart1"/>
    <dgm:cxn modelId="{ACE49723-2E3A-42C8-B284-778B6DE96DB3}" type="presOf" srcId="{107DD35C-E7E1-4823-A955-60C1EF4FFEAE}" destId="{114C6AFF-4C6B-4328-B8AA-6B644AC0A0B6}" srcOrd="0" destOrd="0" presId="urn:microsoft.com/office/officeart/2005/8/layout/orgChart1"/>
    <dgm:cxn modelId="{DC9BA228-15A6-4235-BAA7-CB3FF8105C00}" type="presOf" srcId="{8404CF3C-58F4-429B-AA5C-A479E014AF8D}" destId="{36856587-9AF1-4C70-9AD3-AC52C8C03390}" srcOrd="0" destOrd="0" presId="urn:microsoft.com/office/officeart/2005/8/layout/orgChart1"/>
    <dgm:cxn modelId="{80108D2A-BFFD-41B6-AC7E-39948FE61C83}" srcId="{8404CF3C-58F4-429B-AA5C-A479E014AF8D}" destId="{928B8E95-73D0-471B-8EB8-4F21C3A27566}" srcOrd="2" destOrd="0" parTransId="{AFD619BC-24FE-46DB-9064-8A0758180D32}" sibTransId="{8E1147BB-6307-4431-AD7E-12D0185B6485}"/>
    <dgm:cxn modelId="{6BA1DC2B-4647-4781-944D-F3EF218433D2}" type="presOf" srcId="{928B8E95-73D0-471B-8EB8-4F21C3A27566}" destId="{1A10C360-1F25-4C9B-8655-E93E4B223D07}" srcOrd="0" destOrd="0" presId="urn:microsoft.com/office/officeart/2005/8/layout/orgChart1"/>
    <dgm:cxn modelId="{25F82B3B-815F-4373-999F-F0EAE82CDED4}" type="presOf" srcId="{68F77657-9298-4EFA-88EB-568FF04B8D46}" destId="{FA6A2C56-0914-4681-8778-382F5428E1E0}" srcOrd="1" destOrd="0" presId="urn:microsoft.com/office/officeart/2005/8/layout/orgChart1"/>
    <dgm:cxn modelId="{82C8FF3B-64AD-4C46-AFD7-0504D5533386}" type="presOf" srcId="{72F70A13-B34F-42BC-B7D3-2E49DB9C99D6}" destId="{53138F00-56D8-45D0-8E8F-FD2C7C7F1118}" srcOrd="0" destOrd="0" presId="urn:microsoft.com/office/officeart/2005/8/layout/orgChart1"/>
    <dgm:cxn modelId="{E0DF155F-C5FD-4344-A5D4-8F3B9393017C}" type="presOf" srcId="{C9EB8525-4082-4216-A2BE-B68AB6AC9553}" destId="{F5B8EF42-62E9-424F-9F01-EBC7D11A8768}" srcOrd="0" destOrd="0" presId="urn:microsoft.com/office/officeart/2005/8/layout/orgChart1"/>
    <dgm:cxn modelId="{57EB4164-0A63-4196-8EC3-92B1EE5AFAE6}" srcId="{F5E0F4E4-82CF-47CE-A55A-EA963B6C12A8}" destId="{8404CF3C-58F4-429B-AA5C-A479E014AF8D}" srcOrd="0" destOrd="0" parTransId="{4B9D73BB-9709-4A24-962C-D2E94FE2FBA1}" sibTransId="{04247834-F19D-4BAC-A930-5A3F4D3A482C}"/>
    <dgm:cxn modelId="{8A83F848-1D2B-4C38-95D3-045258D09186}" type="presOf" srcId="{34F53363-D07D-4857-BA5F-84BF10731FD7}" destId="{1E2A7CDD-42C9-44E2-BDE5-0C5A9BF044C1}" srcOrd="0" destOrd="0" presId="urn:microsoft.com/office/officeart/2005/8/layout/orgChart1"/>
    <dgm:cxn modelId="{6600766D-7FD1-4B0C-ADD0-1CA5FBEB9592}" type="presOf" srcId="{8404CF3C-58F4-429B-AA5C-A479E014AF8D}" destId="{26D9DD5B-048E-4D15-87F0-E21AB0807051}" srcOrd="1" destOrd="0" presId="urn:microsoft.com/office/officeart/2005/8/layout/orgChart1"/>
    <dgm:cxn modelId="{21B74F6E-BFAA-4891-B4C3-DAA95DAEF22B}" type="presOf" srcId="{34F53363-D07D-4857-BA5F-84BF10731FD7}" destId="{338ED0A4-0C54-423D-AF3B-7F3812912344}" srcOrd="1" destOrd="0" presId="urn:microsoft.com/office/officeart/2005/8/layout/orgChart1"/>
    <dgm:cxn modelId="{39930A57-13B9-4529-94FC-1B680F1A0FE2}" type="presOf" srcId="{107DD35C-E7E1-4823-A955-60C1EF4FFEAE}" destId="{2774C64B-BF4F-4E3B-BF57-460CBF96038D}" srcOrd="1" destOrd="0" presId="urn:microsoft.com/office/officeart/2005/8/layout/orgChart1"/>
    <dgm:cxn modelId="{E49F1A59-C4D6-48C9-A74C-3C622B0153F4}" srcId="{72F70A13-B34F-42BC-B7D3-2E49DB9C99D6}" destId="{34F53363-D07D-4857-BA5F-84BF10731FD7}" srcOrd="0" destOrd="0" parTransId="{3AA49F01-4B9F-48CB-94FD-E180CD0126C5}" sibTransId="{61671002-311B-48C9-AE65-B6A3B9238D64}"/>
    <dgm:cxn modelId="{DB26628E-09E7-4718-B759-1FA5B4D3B500}" type="presOf" srcId="{8E595FFE-E629-4141-9FB1-4D4034568F93}" destId="{C176E904-7180-4A02-ACCB-F64CF2C00253}" srcOrd="1" destOrd="0" presId="urn:microsoft.com/office/officeart/2005/8/layout/orgChart1"/>
    <dgm:cxn modelId="{EEB8AA90-609C-41DA-A05A-F0C3A23CABCD}" srcId="{8404CF3C-58F4-429B-AA5C-A479E014AF8D}" destId="{107DD35C-E7E1-4823-A955-60C1EF4FFEAE}" srcOrd="0" destOrd="0" parTransId="{D1F14F41-7586-47AE-9FC2-D7F12614CD74}" sibTransId="{242A6F10-6C2E-4333-B941-8303B8C23974}"/>
    <dgm:cxn modelId="{A4BFE6A6-1649-4912-A2A7-D53E144DC5AE}" type="presOf" srcId="{66665CCA-626D-4F48-9949-3BC47BA142A1}" destId="{7F4BCADD-827C-484A-B265-C4A9C4CA6C17}" srcOrd="0" destOrd="0" presId="urn:microsoft.com/office/officeart/2005/8/layout/orgChart1"/>
    <dgm:cxn modelId="{BC14D3B2-A83F-4D54-A16A-2EF5BFAB4B61}" type="presOf" srcId="{928B8E95-73D0-471B-8EB8-4F21C3A27566}" destId="{2DA066E8-84C2-469A-BC99-F0BBD810B4E2}" srcOrd="1" destOrd="0" presId="urn:microsoft.com/office/officeart/2005/8/layout/orgChart1"/>
    <dgm:cxn modelId="{0DE40CC2-2E59-4206-9E7A-406C7A58138D}" type="presOf" srcId="{3AA49F01-4B9F-48CB-94FD-E180CD0126C5}" destId="{CD95085E-769B-4418-A9EE-DAB02DFC9D9E}" srcOrd="0" destOrd="0" presId="urn:microsoft.com/office/officeart/2005/8/layout/orgChart1"/>
    <dgm:cxn modelId="{2C5429C2-E29F-450F-92DB-B240DAB7FE45}" srcId="{107DD35C-E7E1-4823-A955-60C1EF4FFEAE}" destId="{72F70A13-B34F-42BC-B7D3-2E49DB9C99D6}" srcOrd="0" destOrd="0" parTransId="{C9EB8525-4082-4216-A2BE-B68AB6AC9553}" sibTransId="{6803A8CF-7A35-4F26-AB71-C925723F27CF}"/>
    <dgm:cxn modelId="{2D227FCD-9D99-4298-A3E2-B5C93425EC40}" type="presOf" srcId="{AFD619BC-24FE-46DB-9064-8A0758180D32}" destId="{9CC28939-8389-42DE-9D17-DC1538974FF2}" srcOrd="0" destOrd="0" presId="urn:microsoft.com/office/officeart/2005/8/layout/orgChart1"/>
    <dgm:cxn modelId="{CEBCECD0-B13E-4DF6-A7CE-59D8848E55A6}" type="presOf" srcId="{A6749FE9-B1C8-4129-8F54-11560439C6E7}" destId="{61BB5B61-BAB7-4057-936F-2D4527B44ABF}" srcOrd="0" destOrd="0" presId="urn:microsoft.com/office/officeart/2005/8/layout/orgChart1"/>
    <dgm:cxn modelId="{260958DB-732A-4DB5-83C1-927DD24E04D1}" type="presOf" srcId="{F5E0F4E4-82CF-47CE-A55A-EA963B6C12A8}" destId="{C26887B1-1A94-487E-97B9-7E47E64BE0CB}" srcOrd="0" destOrd="0" presId="urn:microsoft.com/office/officeart/2005/8/layout/orgChart1"/>
    <dgm:cxn modelId="{D84A7EE5-FDFD-49BE-992C-83FC2757780A}" srcId="{8E595FFE-E629-4141-9FB1-4D4034568F93}" destId="{68F77657-9298-4EFA-88EB-568FF04B8D46}" srcOrd="0" destOrd="0" parTransId="{A6749FE9-B1C8-4129-8F54-11560439C6E7}" sibTransId="{3F95BF00-2DA4-4024-88D2-0F82D8B19321}"/>
    <dgm:cxn modelId="{EAF2F9E8-3BA3-4881-837F-E93B24157365}" srcId="{8404CF3C-58F4-429B-AA5C-A479E014AF8D}" destId="{8E595FFE-E629-4141-9FB1-4D4034568F93}" srcOrd="1" destOrd="0" parTransId="{66665CCA-626D-4F48-9949-3BC47BA142A1}" sibTransId="{49BD4BE4-9E5C-44FF-AC21-30E79CCE3EEB}"/>
    <dgm:cxn modelId="{164DE5F7-C434-4D0E-B34A-7B22D8EE21BE}" type="presOf" srcId="{68F77657-9298-4EFA-88EB-568FF04B8D46}" destId="{75D1B295-2097-4897-B63E-B9861090EBE0}" srcOrd="0" destOrd="0" presId="urn:microsoft.com/office/officeart/2005/8/layout/orgChart1"/>
    <dgm:cxn modelId="{985334F9-C79B-4CF1-8289-156A3398CD71}" type="presOf" srcId="{72F70A13-B34F-42BC-B7D3-2E49DB9C99D6}" destId="{3B882CE0-74F7-4B2D-84C8-BFAE73045DB1}" srcOrd="1" destOrd="0" presId="urn:microsoft.com/office/officeart/2005/8/layout/orgChart1"/>
    <dgm:cxn modelId="{9CD04090-2E76-43EF-A743-2FC669488AA4}" type="presParOf" srcId="{C26887B1-1A94-487E-97B9-7E47E64BE0CB}" destId="{59414B3D-E8CB-4634-9A0D-CD0EF9EA67BA}" srcOrd="0" destOrd="0" presId="urn:microsoft.com/office/officeart/2005/8/layout/orgChart1"/>
    <dgm:cxn modelId="{6682EA29-6091-4408-8372-BFEE25BCC0D0}" type="presParOf" srcId="{59414B3D-E8CB-4634-9A0D-CD0EF9EA67BA}" destId="{43E50BD8-598A-49C8-A6E5-AF66A395C1F3}" srcOrd="0" destOrd="0" presId="urn:microsoft.com/office/officeart/2005/8/layout/orgChart1"/>
    <dgm:cxn modelId="{A20EF4C8-F4DF-4DA9-A201-A9AC0383975C}" type="presParOf" srcId="{43E50BD8-598A-49C8-A6E5-AF66A395C1F3}" destId="{36856587-9AF1-4C70-9AD3-AC52C8C03390}" srcOrd="0" destOrd="0" presId="urn:microsoft.com/office/officeart/2005/8/layout/orgChart1"/>
    <dgm:cxn modelId="{5D95810E-694A-4C20-B422-04D8C0C94ABC}" type="presParOf" srcId="{43E50BD8-598A-49C8-A6E5-AF66A395C1F3}" destId="{26D9DD5B-048E-4D15-87F0-E21AB0807051}" srcOrd="1" destOrd="0" presId="urn:microsoft.com/office/officeart/2005/8/layout/orgChart1"/>
    <dgm:cxn modelId="{85052BB2-4511-41F2-93E4-F87B185870BF}" type="presParOf" srcId="{59414B3D-E8CB-4634-9A0D-CD0EF9EA67BA}" destId="{E6D0650B-DCA4-4B7E-A3BD-3FF77860014E}" srcOrd="1" destOrd="0" presId="urn:microsoft.com/office/officeart/2005/8/layout/orgChart1"/>
    <dgm:cxn modelId="{51A6AA2B-B849-49CA-B290-930C1B06738E}" type="presParOf" srcId="{E6D0650B-DCA4-4B7E-A3BD-3FF77860014E}" destId="{BBDF7634-AC71-44B8-94E6-56372EC53EE4}" srcOrd="0" destOrd="0" presId="urn:microsoft.com/office/officeart/2005/8/layout/orgChart1"/>
    <dgm:cxn modelId="{47193927-B3D2-4271-BB5B-DCBEE6EBA36D}" type="presParOf" srcId="{E6D0650B-DCA4-4B7E-A3BD-3FF77860014E}" destId="{8880F4EA-14C9-4740-BA7C-A48FAEA65D4A}" srcOrd="1" destOrd="0" presId="urn:microsoft.com/office/officeart/2005/8/layout/orgChart1"/>
    <dgm:cxn modelId="{BF17098E-89DD-4726-9AAA-B4B4A2F626F3}" type="presParOf" srcId="{8880F4EA-14C9-4740-BA7C-A48FAEA65D4A}" destId="{9FE77C8D-1634-433F-809B-2F4444E9C125}" srcOrd="0" destOrd="0" presId="urn:microsoft.com/office/officeart/2005/8/layout/orgChart1"/>
    <dgm:cxn modelId="{58E4BF0D-06A4-496B-881B-10F03537562E}" type="presParOf" srcId="{9FE77C8D-1634-433F-809B-2F4444E9C125}" destId="{114C6AFF-4C6B-4328-B8AA-6B644AC0A0B6}" srcOrd="0" destOrd="0" presId="urn:microsoft.com/office/officeart/2005/8/layout/orgChart1"/>
    <dgm:cxn modelId="{26338B65-C08C-4FCA-B88B-5FA2863F0DAF}" type="presParOf" srcId="{9FE77C8D-1634-433F-809B-2F4444E9C125}" destId="{2774C64B-BF4F-4E3B-BF57-460CBF96038D}" srcOrd="1" destOrd="0" presId="urn:microsoft.com/office/officeart/2005/8/layout/orgChart1"/>
    <dgm:cxn modelId="{FE507AE4-4BBA-415B-A790-832D1EE0CBB4}" type="presParOf" srcId="{8880F4EA-14C9-4740-BA7C-A48FAEA65D4A}" destId="{D84CAAAF-D50B-461E-BBB0-F63459870F79}" srcOrd="1" destOrd="0" presId="urn:microsoft.com/office/officeart/2005/8/layout/orgChart1"/>
    <dgm:cxn modelId="{0A617B28-9B3F-42E9-913D-2BC07C1F3988}" type="presParOf" srcId="{D84CAAAF-D50B-461E-BBB0-F63459870F79}" destId="{F5B8EF42-62E9-424F-9F01-EBC7D11A8768}" srcOrd="0" destOrd="0" presId="urn:microsoft.com/office/officeart/2005/8/layout/orgChart1"/>
    <dgm:cxn modelId="{6E870FB6-EB04-4710-9826-9BED44EAE48A}" type="presParOf" srcId="{D84CAAAF-D50B-461E-BBB0-F63459870F79}" destId="{324CC838-D9DF-4BDF-BF60-77853853E281}" srcOrd="1" destOrd="0" presId="urn:microsoft.com/office/officeart/2005/8/layout/orgChart1"/>
    <dgm:cxn modelId="{29D2BAAE-B981-461F-8E71-79FF8E371E1F}" type="presParOf" srcId="{324CC838-D9DF-4BDF-BF60-77853853E281}" destId="{6E81B8B9-F769-4141-8D7A-84E34A53E84D}" srcOrd="0" destOrd="0" presId="urn:microsoft.com/office/officeart/2005/8/layout/orgChart1"/>
    <dgm:cxn modelId="{C15B87C1-C444-4BF2-9170-857120E3DF22}" type="presParOf" srcId="{6E81B8B9-F769-4141-8D7A-84E34A53E84D}" destId="{53138F00-56D8-45D0-8E8F-FD2C7C7F1118}" srcOrd="0" destOrd="0" presId="urn:microsoft.com/office/officeart/2005/8/layout/orgChart1"/>
    <dgm:cxn modelId="{E7A7B408-228B-4A19-813D-8BA8168A539D}" type="presParOf" srcId="{6E81B8B9-F769-4141-8D7A-84E34A53E84D}" destId="{3B882CE0-74F7-4B2D-84C8-BFAE73045DB1}" srcOrd="1" destOrd="0" presId="urn:microsoft.com/office/officeart/2005/8/layout/orgChart1"/>
    <dgm:cxn modelId="{87EA2907-4CDE-424E-A561-D38854825240}" type="presParOf" srcId="{324CC838-D9DF-4BDF-BF60-77853853E281}" destId="{A0D969F4-D34F-4F56-B623-AA0B20146D40}" srcOrd="1" destOrd="0" presId="urn:microsoft.com/office/officeart/2005/8/layout/orgChart1"/>
    <dgm:cxn modelId="{7ED25C6D-83FB-4FED-826A-2811F580C1B2}" type="presParOf" srcId="{A0D969F4-D34F-4F56-B623-AA0B20146D40}" destId="{CD95085E-769B-4418-A9EE-DAB02DFC9D9E}" srcOrd="0" destOrd="0" presId="urn:microsoft.com/office/officeart/2005/8/layout/orgChart1"/>
    <dgm:cxn modelId="{5EF5A45A-B7AC-47FD-9D89-91CD66C3B9F4}" type="presParOf" srcId="{A0D969F4-D34F-4F56-B623-AA0B20146D40}" destId="{1C1F9E75-9A44-4FFC-A034-26D542404628}" srcOrd="1" destOrd="0" presId="urn:microsoft.com/office/officeart/2005/8/layout/orgChart1"/>
    <dgm:cxn modelId="{A6DB687B-4AD6-4528-9231-8DF5ED9E8C92}" type="presParOf" srcId="{1C1F9E75-9A44-4FFC-A034-26D542404628}" destId="{3CFDDF4B-EFE9-452B-A6B1-4EAA8835794E}" srcOrd="0" destOrd="0" presId="urn:microsoft.com/office/officeart/2005/8/layout/orgChart1"/>
    <dgm:cxn modelId="{D5E154DB-8EDB-4F4F-8A32-85230A3B187C}" type="presParOf" srcId="{3CFDDF4B-EFE9-452B-A6B1-4EAA8835794E}" destId="{1E2A7CDD-42C9-44E2-BDE5-0C5A9BF044C1}" srcOrd="0" destOrd="0" presId="urn:microsoft.com/office/officeart/2005/8/layout/orgChart1"/>
    <dgm:cxn modelId="{3848917F-C76D-4F7D-813F-E61B13DB110B}" type="presParOf" srcId="{3CFDDF4B-EFE9-452B-A6B1-4EAA8835794E}" destId="{338ED0A4-0C54-423D-AF3B-7F3812912344}" srcOrd="1" destOrd="0" presId="urn:microsoft.com/office/officeart/2005/8/layout/orgChart1"/>
    <dgm:cxn modelId="{F166F7C7-F2ED-4CB5-901D-521E5FF0434B}" type="presParOf" srcId="{1C1F9E75-9A44-4FFC-A034-26D542404628}" destId="{46BA1D4B-DC46-4BB1-A2CB-6D3F5E0F2151}" srcOrd="1" destOrd="0" presId="urn:microsoft.com/office/officeart/2005/8/layout/orgChart1"/>
    <dgm:cxn modelId="{40E7CBFA-E56A-4C9D-A2C1-E1370A88701D}" type="presParOf" srcId="{1C1F9E75-9A44-4FFC-A034-26D542404628}" destId="{E480ACAA-8D49-410F-A156-1D09BA4EADF6}" srcOrd="2" destOrd="0" presId="urn:microsoft.com/office/officeart/2005/8/layout/orgChart1"/>
    <dgm:cxn modelId="{08F74B10-FCAA-4E02-949E-9C3E4212E2A2}" type="presParOf" srcId="{324CC838-D9DF-4BDF-BF60-77853853E281}" destId="{3EC5B71C-1BBD-4C20-9F19-0014EF040169}" srcOrd="2" destOrd="0" presId="urn:microsoft.com/office/officeart/2005/8/layout/orgChart1"/>
    <dgm:cxn modelId="{AC30A010-3EE2-4803-8155-2548D7D02E45}" type="presParOf" srcId="{8880F4EA-14C9-4740-BA7C-A48FAEA65D4A}" destId="{0F6D5C7E-9BCD-4773-9D83-CA8F08F0D773}" srcOrd="2" destOrd="0" presId="urn:microsoft.com/office/officeart/2005/8/layout/orgChart1"/>
    <dgm:cxn modelId="{5FA23316-6C9F-4D1E-8142-488487A1E5D9}" type="presParOf" srcId="{E6D0650B-DCA4-4B7E-A3BD-3FF77860014E}" destId="{7F4BCADD-827C-484A-B265-C4A9C4CA6C17}" srcOrd="2" destOrd="0" presId="urn:microsoft.com/office/officeart/2005/8/layout/orgChart1"/>
    <dgm:cxn modelId="{2B718DAA-5A1E-4A50-9B12-F815E58D7900}" type="presParOf" srcId="{E6D0650B-DCA4-4B7E-A3BD-3FF77860014E}" destId="{9FD1F41B-4C4E-476F-8DBD-012820B0C7DA}" srcOrd="3" destOrd="0" presId="urn:microsoft.com/office/officeart/2005/8/layout/orgChart1"/>
    <dgm:cxn modelId="{23846930-7FD6-43CE-8C20-ED0B4E0B139F}" type="presParOf" srcId="{9FD1F41B-4C4E-476F-8DBD-012820B0C7DA}" destId="{0E823A59-3F8A-496C-B4F3-E1877B617D26}" srcOrd="0" destOrd="0" presId="urn:microsoft.com/office/officeart/2005/8/layout/orgChart1"/>
    <dgm:cxn modelId="{8BC62681-560E-4542-9111-4ECD8BB0DF2D}" type="presParOf" srcId="{0E823A59-3F8A-496C-B4F3-E1877B617D26}" destId="{421511CE-781A-4F86-9E71-E0BF44BC812E}" srcOrd="0" destOrd="0" presId="urn:microsoft.com/office/officeart/2005/8/layout/orgChart1"/>
    <dgm:cxn modelId="{CAB69217-09BC-45C9-A884-C68921771C6F}" type="presParOf" srcId="{0E823A59-3F8A-496C-B4F3-E1877B617D26}" destId="{C176E904-7180-4A02-ACCB-F64CF2C00253}" srcOrd="1" destOrd="0" presId="urn:microsoft.com/office/officeart/2005/8/layout/orgChart1"/>
    <dgm:cxn modelId="{D6263364-62C6-4662-A6F6-19ED81CC4148}" type="presParOf" srcId="{9FD1F41B-4C4E-476F-8DBD-012820B0C7DA}" destId="{35177DEA-1173-4AC6-8282-06589F8A0D8B}" srcOrd="1" destOrd="0" presId="urn:microsoft.com/office/officeart/2005/8/layout/orgChart1"/>
    <dgm:cxn modelId="{03566CFE-89F7-4D34-9F30-B0F069DA468D}" type="presParOf" srcId="{35177DEA-1173-4AC6-8282-06589F8A0D8B}" destId="{61BB5B61-BAB7-4057-936F-2D4527B44ABF}" srcOrd="0" destOrd="0" presId="urn:microsoft.com/office/officeart/2005/8/layout/orgChart1"/>
    <dgm:cxn modelId="{D1469031-96CA-4990-A442-3C1D9D0C9B2C}" type="presParOf" srcId="{35177DEA-1173-4AC6-8282-06589F8A0D8B}" destId="{D34BBAF0-33A1-41F1-B012-03FA18B69FF1}" srcOrd="1" destOrd="0" presId="urn:microsoft.com/office/officeart/2005/8/layout/orgChart1"/>
    <dgm:cxn modelId="{B90ADD19-76DA-4409-9D81-4E8BF8F164A3}" type="presParOf" srcId="{D34BBAF0-33A1-41F1-B012-03FA18B69FF1}" destId="{882AA524-BC36-4F39-8837-39CAF070E20F}" srcOrd="0" destOrd="0" presId="urn:microsoft.com/office/officeart/2005/8/layout/orgChart1"/>
    <dgm:cxn modelId="{E0A78CDE-4076-4B82-AC90-CE5143DB3266}" type="presParOf" srcId="{882AA524-BC36-4F39-8837-39CAF070E20F}" destId="{75D1B295-2097-4897-B63E-B9861090EBE0}" srcOrd="0" destOrd="0" presId="urn:microsoft.com/office/officeart/2005/8/layout/orgChart1"/>
    <dgm:cxn modelId="{C3B79DA4-AEF4-4908-9163-CD2EEE01C40C}" type="presParOf" srcId="{882AA524-BC36-4F39-8837-39CAF070E20F}" destId="{FA6A2C56-0914-4681-8778-382F5428E1E0}" srcOrd="1" destOrd="0" presId="urn:microsoft.com/office/officeart/2005/8/layout/orgChart1"/>
    <dgm:cxn modelId="{888F5B0F-4F3E-4D62-B148-AF2E6E387826}" type="presParOf" srcId="{D34BBAF0-33A1-41F1-B012-03FA18B69FF1}" destId="{1C58F515-003B-4A9D-9804-F8050FD66117}" srcOrd="1" destOrd="0" presId="urn:microsoft.com/office/officeart/2005/8/layout/orgChart1"/>
    <dgm:cxn modelId="{2E830902-CB0B-4A9D-94F4-E86F535CD529}" type="presParOf" srcId="{D34BBAF0-33A1-41F1-B012-03FA18B69FF1}" destId="{B83D75FB-8232-4A54-BDAE-E41E7C0EDE89}" srcOrd="2" destOrd="0" presId="urn:microsoft.com/office/officeart/2005/8/layout/orgChart1"/>
    <dgm:cxn modelId="{5E60B7F6-8C7E-4B19-AAA4-1C3AE7F3D178}" type="presParOf" srcId="{9FD1F41B-4C4E-476F-8DBD-012820B0C7DA}" destId="{B1673ACB-D477-4EEB-9F81-A7034803E1C7}" srcOrd="2" destOrd="0" presId="urn:microsoft.com/office/officeart/2005/8/layout/orgChart1"/>
    <dgm:cxn modelId="{068F1CFD-A156-4CAA-B076-64311F9D936B}" type="presParOf" srcId="{E6D0650B-DCA4-4B7E-A3BD-3FF77860014E}" destId="{9CC28939-8389-42DE-9D17-DC1538974FF2}" srcOrd="4" destOrd="0" presId="urn:microsoft.com/office/officeart/2005/8/layout/orgChart1"/>
    <dgm:cxn modelId="{CB909A98-D105-4423-AA56-F36EC12344FA}" type="presParOf" srcId="{E6D0650B-DCA4-4B7E-A3BD-3FF77860014E}" destId="{7F9320C5-39F2-42DD-BE3C-B45DBCEC8EBB}" srcOrd="5" destOrd="0" presId="urn:microsoft.com/office/officeart/2005/8/layout/orgChart1"/>
    <dgm:cxn modelId="{18C7FEA9-CF20-4AD5-A9AC-74E924EB72FA}" type="presParOf" srcId="{7F9320C5-39F2-42DD-BE3C-B45DBCEC8EBB}" destId="{2EB328E2-57F2-4A8E-BF04-83A8B90A8BC3}" srcOrd="0" destOrd="0" presId="urn:microsoft.com/office/officeart/2005/8/layout/orgChart1"/>
    <dgm:cxn modelId="{F700A023-482A-4D8C-B02B-E77EAEECE95E}" type="presParOf" srcId="{2EB328E2-57F2-4A8E-BF04-83A8B90A8BC3}" destId="{1A10C360-1F25-4C9B-8655-E93E4B223D07}" srcOrd="0" destOrd="0" presId="urn:microsoft.com/office/officeart/2005/8/layout/orgChart1"/>
    <dgm:cxn modelId="{9DD8A9D1-BD2D-4488-A3A8-844F37F96CF5}" type="presParOf" srcId="{2EB328E2-57F2-4A8E-BF04-83A8B90A8BC3}" destId="{2DA066E8-84C2-469A-BC99-F0BBD810B4E2}" srcOrd="1" destOrd="0" presId="urn:microsoft.com/office/officeart/2005/8/layout/orgChart1"/>
    <dgm:cxn modelId="{25845AEA-E766-49BB-92E7-5BA13A745DE6}" type="presParOf" srcId="{7F9320C5-39F2-42DD-BE3C-B45DBCEC8EBB}" destId="{C55EBF14-E437-44C3-BC74-855B575C4E43}" srcOrd="1" destOrd="0" presId="urn:microsoft.com/office/officeart/2005/8/layout/orgChart1"/>
    <dgm:cxn modelId="{63B8868B-7D6E-4A39-8673-20AE864C65E2}" type="presParOf" srcId="{7F9320C5-39F2-42DD-BE3C-B45DBCEC8EBB}" destId="{6DFAC949-E0A4-423B-837B-1E4FD014D930}" srcOrd="2" destOrd="0" presId="urn:microsoft.com/office/officeart/2005/8/layout/orgChart1"/>
    <dgm:cxn modelId="{17EDF48F-1F4F-4F81-AB86-27B8D8799D93}" type="presParOf" srcId="{59414B3D-E8CB-4634-9A0D-CD0EF9EA67BA}" destId="{4D2E4A3D-4503-4512-AE9B-1A6E2E7CF3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78D5EE-E7A4-4815-9E8E-D8D423ED5979}">
      <dsp:nvSpPr>
        <dsp:cNvPr id="0" name=""/>
        <dsp:cNvSpPr/>
      </dsp:nvSpPr>
      <dsp:spPr>
        <a:xfrm>
          <a:off x="3444179" y="777179"/>
          <a:ext cx="5303641" cy="5303641"/>
        </a:xfrm>
        <a:prstGeom prst="blockArc">
          <a:avLst>
            <a:gd name="adj1" fmla="val 12600000"/>
            <a:gd name="adj2" fmla="val 16200000"/>
            <a:gd name="adj3" fmla="val 453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1C73C9-2473-4494-AEE1-6138EA62E524}">
      <dsp:nvSpPr>
        <dsp:cNvPr id="0" name=""/>
        <dsp:cNvSpPr/>
      </dsp:nvSpPr>
      <dsp:spPr>
        <a:xfrm>
          <a:off x="3444179" y="777179"/>
          <a:ext cx="5303641" cy="5303641"/>
        </a:xfrm>
        <a:prstGeom prst="blockArc">
          <a:avLst>
            <a:gd name="adj1" fmla="val 9000000"/>
            <a:gd name="adj2" fmla="val 12600000"/>
            <a:gd name="adj3" fmla="val 453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CF74EE-FC1F-4540-AE5C-43DAD4BA930A}">
      <dsp:nvSpPr>
        <dsp:cNvPr id="0" name=""/>
        <dsp:cNvSpPr/>
      </dsp:nvSpPr>
      <dsp:spPr>
        <a:xfrm>
          <a:off x="3444179" y="777179"/>
          <a:ext cx="5303641" cy="5303641"/>
        </a:xfrm>
        <a:prstGeom prst="blockArc">
          <a:avLst>
            <a:gd name="adj1" fmla="val 5400000"/>
            <a:gd name="adj2" fmla="val 9000000"/>
            <a:gd name="adj3" fmla="val 453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3047E2-829F-4000-ACD6-C83BB698A15E}">
      <dsp:nvSpPr>
        <dsp:cNvPr id="0" name=""/>
        <dsp:cNvSpPr/>
      </dsp:nvSpPr>
      <dsp:spPr>
        <a:xfrm>
          <a:off x="3444179" y="777179"/>
          <a:ext cx="5303641" cy="5303641"/>
        </a:xfrm>
        <a:prstGeom prst="blockArc">
          <a:avLst>
            <a:gd name="adj1" fmla="val 1800000"/>
            <a:gd name="adj2" fmla="val 5400000"/>
            <a:gd name="adj3" fmla="val 453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035C9E-7302-4223-8771-8764F6BD2FCF}">
      <dsp:nvSpPr>
        <dsp:cNvPr id="0" name=""/>
        <dsp:cNvSpPr/>
      </dsp:nvSpPr>
      <dsp:spPr>
        <a:xfrm>
          <a:off x="3525565" y="645463"/>
          <a:ext cx="5303641" cy="5303641"/>
        </a:xfrm>
        <a:prstGeom prst="blockArc">
          <a:avLst>
            <a:gd name="adj1" fmla="val 19998531"/>
            <a:gd name="adj2" fmla="val 2005403"/>
            <a:gd name="adj3" fmla="val 453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0C57ED-27C8-44DD-BFA2-CA1CB9D22617}">
      <dsp:nvSpPr>
        <dsp:cNvPr id="0" name=""/>
        <dsp:cNvSpPr/>
      </dsp:nvSpPr>
      <dsp:spPr>
        <a:xfrm>
          <a:off x="3594121" y="772838"/>
          <a:ext cx="5303641" cy="5303641"/>
        </a:xfrm>
        <a:prstGeom prst="blockArc">
          <a:avLst>
            <a:gd name="adj1" fmla="val 16001001"/>
            <a:gd name="adj2" fmla="val 19806636"/>
            <a:gd name="adj3" fmla="val 453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04A5E4-C6AC-4E13-BC07-3A88C9DE4969}">
      <dsp:nvSpPr>
        <dsp:cNvPr id="0" name=""/>
        <dsp:cNvSpPr/>
      </dsp:nvSpPr>
      <dsp:spPr>
        <a:xfrm>
          <a:off x="4500284" y="1867081"/>
          <a:ext cx="3191430" cy="3123837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u="none" kern="1200" dirty="0">
              <a:solidFill>
                <a:srgbClr val="002060"/>
              </a:solidFill>
            </a:rPr>
            <a:t>TECHNOLOGIES USED</a:t>
          </a:r>
        </a:p>
      </dsp:txBody>
      <dsp:txXfrm>
        <a:off x="4967658" y="2324556"/>
        <a:ext cx="2256682" cy="2208887"/>
      </dsp:txXfrm>
    </dsp:sp>
    <dsp:sp modelId="{E86AF257-4BEF-46CA-9ECD-EFAE0A8CE6EE}">
      <dsp:nvSpPr>
        <dsp:cNvPr id="0" name=""/>
        <dsp:cNvSpPr/>
      </dsp:nvSpPr>
      <dsp:spPr>
        <a:xfrm>
          <a:off x="5261520" y="2782"/>
          <a:ext cx="1668958" cy="1668958"/>
        </a:xfrm>
        <a:prstGeom prst="ellipse">
          <a:avLst/>
        </a:prstGeom>
        <a:solidFill>
          <a:schemeClr val="tx2">
            <a:lumMod val="20000"/>
            <a:lumOff val="80000"/>
          </a:schemeClr>
        </a:solidFill>
        <a:ln w="1905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>
              <a:solidFill>
                <a:schemeClr val="bg2"/>
              </a:solidFill>
            </a:rPr>
            <a:t>HTML5</a:t>
          </a:r>
        </a:p>
      </dsp:txBody>
      <dsp:txXfrm>
        <a:off x="5505933" y="247195"/>
        <a:ext cx="1180132" cy="1180132"/>
      </dsp:txXfrm>
    </dsp:sp>
    <dsp:sp modelId="{EFE07324-894C-48C4-AC59-ECCFBD9F4EE9}">
      <dsp:nvSpPr>
        <dsp:cNvPr id="0" name=""/>
        <dsp:cNvSpPr/>
      </dsp:nvSpPr>
      <dsp:spPr>
        <a:xfrm>
          <a:off x="7658471" y="1298645"/>
          <a:ext cx="1668958" cy="1668958"/>
        </a:xfrm>
        <a:prstGeom prst="ellipse">
          <a:avLst/>
        </a:prstGeom>
        <a:solidFill>
          <a:schemeClr val="tx2">
            <a:lumMod val="20000"/>
            <a:lumOff val="80000"/>
          </a:schemeClr>
        </a:solidFill>
        <a:ln w="19050" cap="rnd" cmpd="sng" algn="ctr">
          <a:solidFill>
            <a:srgbClr val="00206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solidFill>
                <a:schemeClr val="bg2"/>
              </a:solidFill>
            </a:rPr>
            <a:t>DJANGO</a:t>
          </a:r>
        </a:p>
      </dsp:txBody>
      <dsp:txXfrm>
        <a:off x="7902884" y="1543058"/>
        <a:ext cx="1180132" cy="1180132"/>
      </dsp:txXfrm>
    </dsp:sp>
    <dsp:sp modelId="{96A989C9-B5D1-45E5-893B-11C3D12F0AD9}">
      <dsp:nvSpPr>
        <dsp:cNvPr id="0" name=""/>
        <dsp:cNvSpPr/>
      </dsp:nvSpPr>
      <dsp:spPr>
        <a:xfrm>
          <a:off x="7506031" y="3890389"/>
          <a:ext cx="1668958" cy="1668958"/>
        </a:xfrm>
        <a:prstGeom prst="ellipse">
          <a:avLst/>
        </a:prstGeom>
        <a:solidFill>
          <a:schemeClr val="tx2">
            <a:lumMod val="20000"/>
            <a:lumOff val="80000"/>
          </a:schemeClr>
        </a:solidFill>
        <a:ln w="19050" cap="rnd" cmpd="sng" algn="ctr">
          <a:solidFill>
            <a:srgbClr val="00206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solidFill>
                <a:schemeClr val="bg2"/>
              </a:solidFill>
            </a:rPr>
            <a:t>BOOTSTRAP</a:t>
          </a:r>
        </a:p>
      </dsp:txBody>
      <dsp:txXfrm>
        <a:off x="7750444" y="4134802"/>
        <a:ext cx="1180132" cy="1180132"/>
      </dsp:txXfrm>
    </dsp:sp>
    <dsp:sp modelId="{2FBA39BD-DE3B-4E50-8451-65D86EA63904}">
      <dsp:nvSpPr>
        <dsp:cNvPr id="0" name=""/>
        <dsp:cNvSpPr/>
      </dsp:nvSpPr>
      <dsp:spPr>
        <a:xfrm>
          <a:off x="5261520" y="5186258"/>
          <a:ext cx="1668958" cy="1668958"/>
        </a:xfrm>
        <a:prstGeom prst="ellipse">
          <a:avLst/>
        </a:prstGeom>
        <a:solidFill>
          <a:schemeClr val="tx2">
            <a:lumMod val="20000"/>
            <a:lumOff val="80000"/>
          </a:schemeClr>
        </a:solidFill>
        <a:ln w="19050" cap="rnd" cmpd="sng" algn="ctr">
          <a:solidFill>
            <a:srgbClr val="00206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solidFill>
                <a:schemeClr val="bg2"/>
              </a:solidFill>
            </a:rPr>
            <a:t>JAVASCRIPT</a:t>
          </a:r>
        </a:p>
      </dsp:txBody>
      <dsp:txXfrm>
        <a:off x="5505933" y="5430671"/>
        <a:ext cx="1180132" cy="1180132"/>
      </dsp:txXfrm>
    </dsp:sp>
    <dsp:sp modelId="{29372C24-E0B8-4133-9FBB-4A5D467D3676}">
      <dsp:nvSpPr>
        <dsp:cNvPr id="0" name=""/>
        <dsp:cNvSpPr/>
      </dsp:nvSpPr>
      <dsp:spPr>
        <a:xfrm>
          <a:off x="3017009" y="3890389"/>
          <a:ext cx="1668958" cy="1668958"/>
        </a:xfrm>
        <a:prstGeom prst="ellipse">
          <a:avLst/>
        </a:prstGeom>
        <a:solidFill>
          <a:schemeClr val="tx2">
            <a:lumMod val="20000"/>
            <a:lumOff val="80000"/>
          </a:schemeClr>
        </a:solidFill>
        <a:ln w="19050" cap="rnd" cmpd="sng" algn="ctr">
          <a:solidFill>
            <a:srgbClr val="00206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kern="1200" dirty="0">
              <a:solidFill>
                <a:schemeClr val="bg2"/>
              </a:solidFill>
            </a:rPr>
            <a:t>CSS</a:t>
          </a:r>
        </a:p>
      </dsp:txBody>
      <dsp:txXfrm>
        <a:off x="3261422" y="4134802"/>
        <a:ext cx="1180132" cy="1180132"/>
      </dsp:txXfrm>
    </dsp:sp>
    <dsp:sp modelId="{7DAB0E1E-78AD-4A3E-B5ED-B82E8EBB2067}">
      <dsp:nvSpPr>
        <dsp:cNvPr id="0" name=""/>
        <dsp:cNvSpPr/>
      </dsp:nvSpPr>
      <dsp:spPr>
        <a:xfrm>
          <a:off x="3019704" y="1317711"/>
          <a:ext cx="1663567" cy="1630839"/>
        </a:xfrm>
        <a:prstGeom prst="ellipse">
          <a:avLst/>
        </a:prstGeom>
        <a:solidFill>
          <a:schemeClr val="tx2">
            <a:lumMod val="20000"/>
            <a:lumOff val="80000"/>
          </a:schemeClr>
        </a:solidFill>
        <a:ln w="19050" cap="rnd" cmpd="sng" algn="ctr">
          <a:solidFill>
            <a:srgbClr val="00206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solidFill>
                <a:schemeClr val="bg2"/>
              </a:solidFill>
            </a:rPr>
            <a:t>PYTHON</a:t>
          </a:r>
        </a:p>
      </dsp:txBody>
      <dsp:txXfrm>
        <a:off x="3263328" y="1556542"/>
        <a:ext cx="1176319" cy="11531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AACCBB-6709-4071-B389-3BB226B3A586}">
      <dsp:nvSpPr>
        <dsp:cNvPr id="0" name=""/>
        <dsp:cNvSpPr/>
      </dsp:nvSpPr>
      <dsp:spPr>
        <a:xfrm>
          <a:off x="0" y="1824831"/>
          <a:ext cx="10131425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D6E8D6-BD44-4400-BC14-1BC75CB979A3}">
      <dsp:nvSpPr>
        <dsp:cNvPr id="0" name=""/>
        <dsp:cNvSpPr/>
      </dsp:nvSpPr>
      <dsp:spPr>
        <a:xfrm rot="8100000">
          <a:off x="55868" y="420552"/>
          <a:ext cx="268392" cy="268392"/>
        </a:xfrm>
        <a:prstGeom prst="teardrop">
          <a:avLst>
            <a:gd name="adj" fmla="val 115000"/>
          </a:avLst>
        </a:prstGeom>
        <a:solidFill>
          <a:schemeClr val="accent1"/>
        </a:solidFill>
        <a:ln w="19050" cap="rnd" cmpd="sng" algn="ctr">
          <a:solidFill>
            <a:srgbClr val="4F594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FC7CF-F58D-48D5-8BCC-38D6EE87890B}">
      <dsp:nvSpPr>
        <dsp:cNvPr id="0" name=""/>
        <dsp:cNvSpPr/>
      </dsp:nvSpPr>
      <dsp:spPr>
        <a:xfrm>
          <a:off x="85685" y="450368"/>
          <a:ext cx="208760" cy="208760"/>
        </a:xfrm>
        <a:prstGeom prst="ellipse">
          <a:avLst/>
        </a:prstGeom>
        <a:solidFill>
          <a:schemeClr val="tx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143A46-815A-49BF-9455-C0385022444F}">
      <dsp:nvSpPr>
        <dsp:cNvPr id="0" name=""/>
        <dsp:cNvSpPr/>
      </dsp:nvSpPr>
      <dsp:spPr>
        <a:xfrm>
          <a:off x="370511" y="744531"/>
          <a:ext cx="2126155" cy="1080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1600" rIns="101600" bIns="1524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tx1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Submission of proposal</a:t>
          </a:r>
        </a:p>
      </dsp:txBody>
      <dsp:txXfrm>
        <a:off x="370511" y="744531"/>
        <a:ext cx="2126155" cy="1080299"/>
      </dsp:txXfrm>
    </dsp:sp>
    <dsp:sp modelId="{8E3FB235-DF38-476B-9A0E-B1E583D50944}">
      <dsp:nvSpPr>
        <dsp:cNvPr id="0" name=""/>
        <dsp:cNvSpPr/>
      </dsp:nvSpPr>
      <dsp:spPr>
        <a:xfrm>
          <a:off x="370511" y="364966"/>
          <a:ext cx="2126155" cy="379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kern="1200" dirty="0">
              <a:solidFill>
                <a:schemeClr val="tx1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June 26</a:t>
          </a:r>
          <a:r>
            <a:rPr lang="en-US" sz="2000" b="0" kern="1200" baseline="30000" dirty="0">
              <a:solidFill>
                <a:schemeClr val="tx1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th</a:t>
          </a:r>
          <a:r>
            <a:rPr lang="en-US" sz="2000" b="0" kern="1200" dirty="0">
              <a:solidFill>
                <a:schemeClr val="tx1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 </a:t>
          </a:r>
          <a:endParaRPr lang="en-US" sz="2000" b="0" kern="1200" baseline="30000" dirty="0">
            <a:solidFill>
              <a:schemeClr val="tx1"/>
            </a:solidFill>
            <a:latin typeface="Baskerville Old Face" panose="02020602080505020303" pitchFamily="18" charset="77"/>
            <a:ea typeface="Baskerville" panose="02020502070401020303" pitchFamily="18" charset="0"/>
          </a:endParaRPr>
        </a:p>
      </dsp:txBody>
      <dsp:txXfrm>
        <a:off x="370511" y="364966"/>
        <a:ext cx="2126155" cy="379564"/>
      </dsp:txXfrm>
    </dsp:sp>
    <dsp:sp modelId="{9AA05CE5-209F-4AD9-BE2C-2A69F76DA8F4}">
      <dsp:nvSpPr>
        <dsp:cNvPr id="0" name=""/>
        <dsp:cNvSpPr/>
      </dsp:nvSpPr>
      <dsp:spPr>
        <a:xfrm>
          <a:off x="190065" y="744531"/>
          <a:ext cx="0" cy="1080299"/>
        </a:xfrm>
        <a:prstGeom prst="line">
          <a:avLst/>
        </a:prstGeom>
        <a:noFill/>
        <a:ln w="12700" cap="flat" cmpd="sng" algn="ctr">
          <a:solidFill>
            <a:schemeClr val="accent1"/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C94ECD-6415-4250-B4AD-F67BF5BECFB8}">
      <dsp:nvSpPr>
        <dsp:cNvPr id="0" name=""/>
        <dsp:cNvSpPr/>
      </dsp:nvSpPr>
      <dsp:spPr>
        <a:xfrm>
          <a:off x="155266" y="1790670"/>
          <a:ext cx="68321" cy="683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8CAA11-0A87-4861-8B4E-913B1EAD1334}">
      <dsp:nvSpPr>
        <dsp:cNvPr id="0" name=""/>
        <dsp:cNvSpPr/>
      </dsp:nvSpPr>
      <dsp:spPr>
        <a:xfrm rot="18900000">
          <a:off x="1321156" y="2960716"/>
          <a:ext cx="268392" cy="268392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A1A837-F261-404B-A808-B2F4154CE8A2}">
      <dsp:nvSpPr>
        <dsp:cNvPr id="0" name=""/>
        <dsp:cNvSpPr/>
      </dsp:nvSpPr>
      <dsp:spPr>
        <a:xfrm>
          <a:off x="1350972" y="2990533"/>
          <a:ext cx="208760" cy="208760"/>
        </a:xfrm>
        <a:prstGeom prst="ellipse">
          <a:avLst/>
        </a:prstGeom>
        <a:solidFill>
          <a:schemeClr val="tx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F3F650-2E42-488A-AD4F-C4BD47D19A84}">
      <dsp:nvSpPr>
        <dsp:cNvPr id="0" name=""/>
        <dsp:cNvSpPr/>
      </dsp:nvSpPr>
      <dsp:spPr>
        <a:xfrm>
          <a:off x="1645134" y="1824831"/>
          <a:ext cx="2107482" cy="1080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2400" rIns="0" bIns="10160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tx1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Approval of Proposal and assignment of mentor</a:t>
          </a:r>
        </a:p>
      </dsp:txBody>
      <dsp:txXfrm>
        <a:off x="1645134" y="1824831"/>
        <a:ext cx="2107482" cy="1080299"/>
      </dsp:txXfrm>
    </dsp:sp>
    <dsp:sp modelId="{223C5207-4FA2-4A6C-8F43-20BD55767C99}">
      <dsp:nvSpPr>
        <dsp:cNvPr id="0" name=""/>
        <dsp:cNvSpPr/>
      </dsp:nvSpPr>
      <dsp:spPr>
        <a:xfrm>
          <a:off x="1645134" y="2905130"/>
          <a:ext cx="2107482" cy="379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kern="1200" dirty="0">
              <a:solidFill>
                <a:schemeClr val="tx1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June 29</a:t>
          </a:r>
          <a:r>
            <a:rPr lang="en-US" sz="2000" b="0" kern="1200" baseline="30000" dirty="0">
              <a:solidFill>
                <a:schemeClr val="tx1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th</a:t>
          </a:r>
          <a:r>
            <a:rPr lang="en-US" sz="2000" b="0" kern="1200" dirty="0">
              <a:solidFill>
                <a:schemeClr val="tx1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 </a:t>
          </a:r>
        </a:p>
      </dsp:txBody>
      <dsp:txXfrm>
        <a:off x="1645134" y="2905130"/>
        <a:ext cx="2107482" cy="379564"/>
      </dsp:txXfrm>
    </dsp:sp>
    <dsp:sp modelId="{4FE5EB5D-4CEF-4D0D-9394-0534E61844BE}">
      <dsp:nvSpPr>
        <dsp:cNvPr id="0" name=""/>
        <dsp:cNvSpPr/>
      </dsp:nvSpPr>
      <dsp:spPr>
        <a:xfrm>
          <a:off x="1455352" y="1824831"/>
          <a:ext cx="0" cy="108029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4429FF-AAA3-4358-8C5F-1A7F29AA2B7B}">
      <dsp:nvSpPr>
        <dsp:cNvPr id="0" name=""/>
        <dsp:cNvSpPr/>
      </dsp:nvSpPr>
      <dsp:spPr>
        <a:xfrm>
          <a:off x="1420553" y="1790670"/>
          <a:ext cx="68321" cy="683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C82E90-F103-439C-8371-CFFB0927B9DE}">
      <dsp:nvSpPr>
        <dsp:cNvPr id="0" name=""/>
        <dsp:cNvSpPr/>
      </dsp:nvSpPr>
      <dsp:spPr>
        <a:xfrm rot="8100000">
          <a:off x="2586443" y="420552"/>
          <a:ext cx="268392" cy="268392"/>
        </a:xfrm>
        <a:prstGeom prst="teardrop">
          <a:avLst>
            <a:gd name="adj" fmla="val 115000"/>
          </a:avLst>
        </a:prstGeom>
        <a:solidFill>
          <a:schemeClr val="accent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519322-C1DD-47AE-92C0-13575134BC76}">
      <dsp:nvSpPr>
        <dsp:cNvPr id="0" name=""/>
        <dsp:cNvSpPr/>
      </dsp:nvSpPr>
      <dsp:spPr>
        <a:xfrm>
          <a:off x="2616259" y="450368"/>
          <a:ext cx="208760" cy="208760"/>
        </a:xfrm>
        <a:prstGeom prst="ellipse">
          <a:avLst/>
        </a:prstGeom>
        <a:solidFill>
          <a:srgbClr val="CCD8D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DDA0FE-83E2-423C-9F13-58A61EB68487}">
      <dsp:nvSpPr>
        <dsp:cNvPr id="0" name=""/>
        <dsp:cNvSpPr/>
      </dsp:nvSpPr>
      <dsp:spPr>
        <a:xfrm>
          <a:off x="2886818" y="724816"/>
          <a:ext cx="1799410" cy="1080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1600" rIns="101600" bIns="1524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tx1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Start coding of Frontend part </a:t>
          </a:r>
        </a:p>
      </dsp:txBody>
      <dsp:txXfrm>
        <a:off x="2886818" y="724816"/>
        <a:ext cx="1799410" cy="1080299"/>
      </dsp:txXfrm>
    </dsp:sp>
    <dsp:sp modelId="{2D6C7916-1130-46A8-833B-A6278CBD2192}">
      <dsp:nvSpPr>
        <dsp:cNvPr id="0" name=""/>
        <dsp:cNvSpPr/>
      </dsp:nvSpPr>
      <dsp:spPr>
        <a:xfrm>
          <a:off x="2886818" y="345251"/>
          <a:ext cx="1799410" cy="379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kern="1200" dirty="0">
              <a:solidFill>
                <a:schemeClr val="accent3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 </a:t>
          </a:r>
          <a:r>
            <a:rPr lang="en-US" sz="2000" b="0" kern="1200" dirty="0">
              <a:solidFill>
                <a:schemeClr val="tx1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June 30</a:t>
          </a:r>
          <a:r>
            <a:rPr lang="en-US" sz="2000" b="0" kern="1200" baseline="30000" dirty="0">
              <a:solidFill>
                <a:schemeClr val="tx1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th</a:t>
          </a:r>
          <a:r>
            <a:rPr lang="en-US" sz="2000" b="0" kern="1200" dirty="0">
              <a:solidFill>
                <a:schemeClr val="tx1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 </a:t>
          </a:r>
        </a:p>
      </dsp:txBody>
      <dsp:txXfrm>
        <a:off x="2886818" y="345251"/>
        <a:ext cx="1799410" cy="379564"/>
      </dsp:txXfrm>
    </dsp:sp>
    <dsp:sp modelId="{4D953791-5C2F-4A75-A8F4-6ED7EAB5E015}">
      <dsp:nvSpPr>
        <dsp:cNvPr id="0" name=""/>
        <dsp:cNvSpPr/>
      </dsp:nvSpPr>
      <dsp:spPr>
        <a:xfrm>
          <a:off x="2720639" y="744531"/>
          <a:ext cx="0" cy="1080299"/>
        </a:xfrm>
        <a:prstGeom prst="line">
          <a:avLst/>
        </a:prstGeom>
        <a:noFill/>
        <a:ln w="12700" cap="flat" cmpd="sng" algn="ctr">
          <a:solidFill>
            <a:schemeClr val="accent1"/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2AD014-AFD0-4700-A468-4D562874339A}">
      <dsp:nvSpPr>
        <dsp:cNvPr id="0" name=""/>
        <dsp:cNvSpPr/>
      </dsp:nvSpPr>
      <dsp:spPr>
        <a:xfrm>
          <a:off x="2685841" y="1790670"/>
          <a:ext cx="68321" cy="683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331DD9-74CF-4A3A-86BA-F4B9DBEAB944}">
      <dsp:nvSpPr>
        <dsp:cNvPr id="0" name=""/>
        <dsp:cNvSpPr/>
      </dsp:nvSpPr>
      <dsp:spPr>
        <a:xfrm rot="18900000">
          <a:off x="3851730" y="2960716"/>
          <a:ext cx="268392" cy="268392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5AAB83-BD07-4B9E-9A3B-858C0B126F9C}">
      <dsp:nvSpPr>
        <dsp:cNvPr id="0" name=""/>
        <dsp:cNvSpPr/>
      </dsp:nvSpPr>
      <dsp:spPr>
        <a:xfrm>
          <a:off x="3881546" y="2990533"/>
          <a:ext cx="208760" cy="208760"/>
        </a:xfrm>
        <a:prstGeom prst="ellipse">
          <a:avLst/>
        </a:prstGeom>
        <a:solidFill>
          <a:schemeClr val="tx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CB2D5A-F46A-4E0E-9575-15F31D04AAC6}">
      <dsp:nvSpPr>
        <dsp:cNvPr id="0" name=""/>
        <dsp:cNvSpPr/>
      </dsp:nvSpPr>
      <dsp:spPr>
        <a:xfrm>
          <a:off x="4175709" y="1824831"/>
          <a:ext cx="2107482" cy="1080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2400" rIns="0" bIns="10160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tx1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Mid Evaluation</a:t>
          </a:r>
        </a:p>
      </dsp:txBody>
      <dsp:txXfrm>
        <a:off x="4175709" y="1824831"/>
        <a:ext cx="2107482" cy="1080299"/>
      </dsp:txXfrm>
    </dsp:sp>
    <dsp:sp modelId="{7C1E6B4A-59F7-4018-A403-E1CCAEE78BA1}">
      <dsp:nvSpPr>
        <dsp:cNvPr id="0" name=""/>
        <dsp:cNvSpPr/>
      </dsp:nvSpPr>
      <dsp:spPr>
        <a:xfrm>
          <a:off x="4175709" y="2905130"/>
          <a:ext cx="2107482" cy="379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kern="1200" dirty="0">
              <a:solidFill>
                <a:schemeClr val="tx1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19</a:t>
          </a:r>
          <a:r>
            <a:rPr lang="en-US" sz="2000" b="0" kern="1200" baseline="30000" dirty="0">
              <a:solidFill>
                <a:schemeClr val="tx1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th</a:t>
          </a:r>
          <a:r>
            <a:rPr lang="en-US" sz="2000" b="0" kern="1200" dirty="0">
              <a:solidFill>
                <a:schemeClr val="tx1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 July</a:t>
          </a:r>
        </a:p>
      </dsp:txBody>
      <dsp:txXfrm>
        <a:off x="4175709" y="2905130"/>
        <a:ext cx="2107482" cy="379564"/>
      </dsp:txXfrm>
    </dsp:sp>
    <dsp:sp modelId="{A03C5372-D306-43AC-B406-6F8183849431}">
      <dsp:nvSpPr>
        <dsp:cNvPr id="0" name=""/>
        <dsp:cNvSpPr/>
      </dsp:nvSpPr>
      <dsp:spPr>
        <a:xfrm>
          <a:off x="3985927" y="1824831"/>
          <a:ext cx="0" cy="108029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282312-87CB-41BB-A02D-C594BBEF33C7}">
      <dsp:nvSpPr>
        <dsp:cNvPr id="0" name=""/>
        <dsp:cNvSpPr/>
      </dsp:nvSpPr>
      <dsp:spPr>
        <a:xfrm>
          <a:off x="3951128" y="1790670"/>
          <a:ext cx="68321" cy="683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5439AF-6893-479D-8B57-31FBC13C553F}">
      <dsp:nvSpPr>
        <dsp:cNvPr id="0" name=""/>
        <dsp:cNvSpPr/>
      </dsp:nvSpPr>
      <dsp:spPr>
        <a:xfrm rot="8100000">
          <a:off x="5117017" y="420552"/>
          <a:ext cx="268392" cy="268392"/>
        </a:xfrm>
        <a:prstGeom prst="teardrop">
          <a:avLst>
            <a:gd name="adj" fmla="val 115000"/>
          </a:avLst>
        </a:prstGeom>
        <a:solidFill>
          <a:schemeClr val="accent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2B1C16-7FF0-4DBE-B32E-E43FEB1E2EAC}">
      <dsp:nvSpPr>
        <dsp:cNvPr id="0" name=""/>
        <dsp:cNvSpPr/>
      </dsp:nvSpPr>
      <dsp:spPr>
        <a:xfrm>
          <a:off x="5146833" y="450368"/>
          <a:ext cx="208760" cy="208760"/>
        </a:xfrm>
        <a:prstGeom prst="ellipse">
          <a:avLst/>
        </a:prstGeom>
        <a:solidFill>
          <a:srgbClr val="CCD8D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55AA6D-649D-4145-93EB-08B866A4D4E5}">
      <dsp:nvSpPr>
        <dsp:cNvPr id="0" name=""/>
        <dsp:cNvSpPr/>
      </dsp:nvSpPr>
      <dsp:spPr>
        <a:xfrm>
          <a:off x="5410206" y="771992"/>
          <a:ext cx="1578167" cy="1080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1600" rIns="101600" bIns="15240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tx1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Started coding of Backend part</a:t>
          </a:r>
        </a:p>
      </dsp:txBody>
      <dsp:txXfrm>
        <a:off x="5410206" y="771992"/>
        <a:ext cx="1578167" cy="1080299"/>
      </dsp:txXfrm>
    </dsp:sp>
    <dsp:sp modelId="{3FA5D5AE-9CAE-4D19-9765-BCEE62095312}">
      <dsp:nvSpPr>
        <dsp:cNvPr id="0" name=""/>
        <dsp:cNvSpPr/>
      </dsp:nvSpPr>
      <dsp:spPr>
        <a:xfrm>
          <a:off x="5410206" y="392427"/>
          <a:ext cx="1578167" cy="379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kern="1200" dirty="0">
              <a:solidFill>
                <a:schemeClr val="tx1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20</a:t>
          </a:r>
          <a:r>
            <a:rPr lang="en-US" sz="2000" b="0" kern="1200" baseline="30000" dirty="0">
              <a:solidFill>
                <a:schemeClr val="tx1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th</a:t>
          </a:r>
          <a:r>
            <a:rPr lang="en-US" sz="2000" b="0" kern="1200" dirty="0">
              <a:solidFill>
                <a:schemeClr val="tx1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 July</a:t>
          </a:r>
        </a:p>
      </dsp:txBody>
      <dsp:txXfrm>
        <a:off x="5410206" y="392427"/>
        <a:ext cx="1578167" cy="379564"/>
      </dsp:txXfrm>
    </dsp:sp>
    <dsp:sp modelId="{FE6CA7EB-68EC-4E76-9051-08C4CF370101}">
      <dsp:nvSpPr>
        <dsp:cNvPr id="0" name=""/>
        <dsp:cNvSpPr/>
      </dsp:nvSpPr>
      <dsp:spPr>
        <a:xfrm>
          <a:off x="5251214" y="744531"/>
          <a:ext cx="0" cy="108029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B7B786-A0AD-4662-8D54-C5C572D2C32C}">
      <dsp:nvSpPr>
        <dsp:cNvPr id="0" name=""/>
        <dsp:cNvSpPr/>
      </dsp:nvSpPr>
      <dsp:spPr>
        <a:xfrm>
          <a:off x="5216415" y="1790670"/>
          <a:ext cx="68321" cy="683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1EED72-AEE3-4F9A-93B3-4D7FDEA7EEEC}">
      <dsp:nvSpPr>
        <dsp:cNvPr id="0" name=""/>
        <dsp:cNvSpPr/>
      </dsp:nvSpPr>
      <dsp:spPr>
        <a:xfrm rot="18900000">
          <a:off x="6382305" y="2960716"/>
          <a:ext cx="268392" cy="268392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FC9729-68C3-4FDB-B8B6-12879EF25E8D}">
      <dsp:nvSpPr>
        <dsp:cNvPr id="0" name=""/>
        <dsp:cNvSpPr/>
      </dsp:nvSpPr>
      <dsp:spPr>
        <a:xfrm>
          <a:off x="6412121" y="2990533"/>
          <a:ext cx="208760" cy="208760"/>
        </a:xfrm>
        <a:prstGeom prst="ellipse">
          <a:avLst/>
        </a:prstGeom>
        <a:solidFill>
          <a:schemeClr val="tx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771EBE-C651-4735-99BE-AC668CA169FB}">
      <dsp:nvSpPr>
        <dsp:cNvPr id="0" name=""/>
        <dsp:cNvSpPr/>
      </dsp:nvSpPr>
      <dsp:spPr>
        <a:xfrm>
          <a:off x="6706283" y="1824831"/>
          <a:ext cx="2107482" cy="1080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7B03B8-0C7C-4F82-A511-589712C7013F}">
      <dsp:nvSpPr>
        <dsp:cNvPr id="0" name=""/>
        <dsp:cNvSpPr/>
      </dsp:nvSpPr>
      <dsp:spPr>
        <a:xfrm>
          <a:off x="6706283" y="2905130"/>
          <a:ext cx="2107482" cy="379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2000" kern="1200" baseline="0" dirty="0">
              <a:latin typeface="Baskerville Old Face" panose="02020602080505020303" pitchFamily="18" charset="0"/>
            </a:rPr>
            <a:t>11</a:t>
          </a:r>
          <a:r>
            <a:rPr lang="en-IN" sz="2000" kern="1200" baseline="30000" dirty="0">
              <a:latin typeface="Baskerville Old Face" panose="02020602080505020303" pitchFamily="18" charset="0"/>
            </a:rPr>
            <a:t>th</a:t>
          </a:r>
          <a:r>
            <a:rPr lang="en-IN" sz="2000" kern="1200" baseline="0" dirty="0">
              <a:latin typeface="Baskerville Old Face" panose="02020602080505020303" pitchFamily="18" charset="0"/>
            </a:rPr>
            <a:t> August</a:t>
          </a:r>
          <a:endParaRPr lang="en-IN" sz="2000" kern="1200" dirty="0">
            <a:latin typeface="Baskerville Old Face" panose="02020602080505020303" pitchFamily="18" charset="0"/>
          </a:endParaRPr>
        </a:p>
      </dsp:txBody>
      <dsp:txXfrm>
        <a:off x="6706283" y="2905130"/>
        <a:ext cx="2107482" cy="379564"/>
      </dsp:txXfrm>
    </dsp:sp>
    <dsp:sp modelId="{10610DF1-CC79-474C-A280-E5ACCEF1527F}">
      <dsp:nvSpPr>
        <dsp:cNvPr id="0" name=""/>
        <dsp:cNvSpPr/>
      </dsp:nvSpPr>
      <dsp:spPr>
        <a:xfrm>
          <a:off x="6516501" y="1824831"/>
          <a:ext cx="0" cy="108029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CA9F4E-6ED4-4DD0-BC38-A9B566D159BD}">
      <dsp:nvSpPr>
        <dsp:cNvPr id="0" name=""/>
        <dsp:cNvSpPr/>
      </dsp:nvSpPr>
      <dsp:spPr>
        <a:xfrm>
          <a:off x="6481702" y="1790670"/>
          <a:ext cx="68321" cy="683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67FF86-F4AA-4E00-9D68-37B13AE24D3E}">
      <dsp:nvSpPr>
        <dsp:cNvPr id="0" name=""/>
        <dsp:cNvSpPr/>
      </dsp:nvSpPr>
      <dsp:spPr>
        <a:xfrm rot="8100000">
          <a:off x="7647592" y="420552"/>
          <a:ext cx="268392" cy="268392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8319D7-36E8-44BC-A936-ABF28464236A}">
      <dsp:nvSpPr>
        <dsp:cNvPr id="0" name=""/>
        <dsp:cNvSpPr/>
      </dsp:nvSpPr>
      <dsp:spPr>
        <a:xfrm>
          <a:off x="7677408" y="450368"/>
          <a:ext cx="208760" cy="208760"/>
        </a:xfrm>
        <a:prstGeom prst="ellipse">
          <a:avLst/>
        </a:prstGeom>
        <a:solidFill>
          <a:schemeClr val="tx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C308A3-9953-49C0-BCAA-643ACCF0D566}">
      <dsp:nvSpPr>
        <dsp:cNvPr id="0" name=""/>
        <dsp:cNvSpPr/>
      </dsp:nvSpPr>
      <dsp:spPr>
        <a:xfrm>
          <a:off x="7971571" y="744531"/>
          <a:ext cx="2107482" cy="1080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8088F1-1925-4DDB-BEE6-BFC6EE41C739}">
      <dsp:nvSpPr>
        <dsp:cNvPr id="0" name=""/>
        <dsp:cNvSpPr/>
      </dsp:nvSpPr>
      <dsp:spPr>
        <a:xfrm>
          <a:off x="7971571" y="364966"/>
          <a:ext cx="2107482" cy="379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2000" kern="1200" dirty="0">
              <a:latin typeface="Baskerville Old Face" panose="02020602080505020303" pitchFamily="18" charset="0"/>
            </a:rPr>
            <a:t>13</a:t>
          </a:r>
          <a:r>
            <a:rPr lang="en-IN" sz="2000" kern="1200" baseline="30000" dirty="0">
              <a:latin typeface="Baskerville Old Face" panose="02020602080505020303" pitchFamily="18" charset="0"/>
            </a:rPr>
            <a:t>th</a:t>
          </a:r>
          <a:r>
            <a:rPr lang="en-IN" sz="2000" kern="1200" dirty="0">
              <a:latin typeface="Baskerville Old Face" panose="02020602080505020303" pitchFamily="18" charset="0"/>
            </a:rPr>
            <a:t> August</a:t>
          </a:r>
        </a:p>
      </dsp:txBody>
      <dsp:txXfrm>
        <a:off x="7971571" y="364966"/>
        <a:ext cx="2107482" cy="379564"/>
      </dsp:txXfrm>
    </dsp:sp>
    <dsp:sp modelId="{01585A86-0C53-4258-BFBA-8AE35EC2BB03}">
      <dsp:nvSpPr>
        <dsp:cNvPr id="0" name=""/>
        <dsp:cNvSpPr/>
      </dsp:nvSpPr>
      <dsp:spPr>
        <a:xfrm>
          <a:off x="7781788" y="744531"/>
          <a:ext cx="0" cy="108029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204470-28D0-4CBC-92E1-762E16A0BF1A}">
      <dsp:nvSpPr>
        <dsp:cNvPr id="0" name=""/>
        <dsp:cNvSpPr/>
      </dsp:nvSpPr>
      <dsp:spPr>
        <a:xfrm>
          <a:off x="7746990" y="1790670"/>
          <a:ext cx="68321" cy="683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DAE377-0059-4DD5-942A-89F02FEC446E}">
      <dsp:nvSpPr>
        <dsp:cNvPr id="0" name=""/>
        <dsp:cNvSpPr/>
      </dsp:nvSpPr>
      <dsp:spPr>
        <a:xfrm>
          <a:off x="3931" y="727601"/>
          <a:ext cx="1531107" cy="7655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API</a:t>
          </a:r>
        </a:p>
      </dsp:txBody>
      <dsp:txXfrm>
        <a:off x="26353" y="750023"/>
        <a:ext cx="1486263" cy="720709"/>
      </dsp:txXfrm>
    </dsp:sp>
    <dsp:sp modelId="{C90A4A8D-6A85-45B4-9B89-7E06787F0834}">
      <dsp:nvSpPr>
        <dsp:cNvPr id="0" name=""/>
        <dsp:cNvSpPr/>
      </dsp:nvSpPr>
      <dsp:spPr>
        <a:xfrm>
          <a:off x="1535039" y="1079353"/>
          <a:ext cx="612443" cy="62050"/>
        </a:xfrm>
        <a:custGeom>
          <a:avLst/>
          <a:gdLst/>
          <a:ahLst/>
          <a:cxnLst/>
          <a:rect l="0" t="0" r="0" b="0"/>
          <a:pathLst>
            <a:path>
              <a:moveTo>
                <a:pt x="0" y="31025"/>
              </a:moveTo>
              <a:lnTo>
                <a:pt x="612443" y="31025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1825949" y="1095067"/>
        <a:ext cx="30622" cy="30622"/>
      </dsp:txXfrm>
    </dsp:sp>
    <dsp:sp modelId="{B2C61446-2576-4D2B-B971-D4C2C8B1E623}">
      <dsp:nvSpPr>
        <dsp:cNvPr id="0" name=""/>
        <dsp:cNvSpPr/>
      </dsp:nvSpPr>
      <dsp:spPr>
        <a:xfrm>
          <a:off x="2147482" y="727601"/>
          <a:ext cx="1531107" cy="7655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SERVER</a:t>
          </a:r>
        </a:p>
      </dsp:txBody>
      <dsp:txXfrm>
        <a:off x="2169904" y="750023"/>
        <a:ext cx="1486263" cy="720709"/>
      </dsp:txXfrm>
    </dsp:sp>
    <dsp:sp modelId="{4E9AB720-11FC-4C4C-A9F3-F87521B483CD}">
      <dsp:nvSpPr>
        <dsp:cNvPr id="0" name=""/>
        <dsp:cNvSpPr/>
      </dsp:nvSpPr>
      <dsp:spPr>
        <a:xfrm>
          <a:off x="3678590" y="1079353"/>
          <a:ext cx="612443" cy="62050"/>
        </a:xfrm>
        <a:custGeom>
          <a:avLst/>
          <a:gdLst/>
          <a:ahLst/>
          <a:cxnLst/>
          <a:rect l="0" t="0" r="0" b="0"/>
          <a:pathLst>
            <a:path>
              <a:moveTo>
                <a:pt x="0" y="31025"/>
              </a:moveTo>
              <a:lnTo>
                <a:pt x="612443" y="31025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969500" y="1095067"/>
        <a:ext cx="30622" cy="30622"/>
      </dsp:txXfrm>
    </dsp:sp>
    <dsp:sp modelId="{5BAA3FCB-22EE-49C1-9C35-EFE168E0A964}">
      <dsp:nvSpPr>
        <dsp:cNvPr id="0" name=""/>
        <dsp:cNvSpPr/>
      </dsp:nvSpPr>
      <dsp:spPr>
        <a:xfrm>
          <a:off x="4291033" y="727601"/>
          <a:ext cx="1531107" cy="7655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JSON</a:t>
          </a:r>
        </a:p>
      </dsp:txBody>
      <dsp:txXfrm>
        <a:off x="4313455" y="750023"/>
        <a:ext cx="1486263" cy="720709"/>
      </dsp:txXfrm>
    </dsp:sp>
    <dsp:sp modelId="{7782D619-389C-407D-84D8-129896D5BA9B}">
      <dsp:nvSpPr>
        <dsp:cNvPr id="0" name=""/>
        <dsp:cNvSpPr/>
      </dsp:nvSpPr>
      <dsp:spPr>
        <a:xfrm>
          <a:off x="5822141" y="1079353"/>
          <a:ext cx="612443" cy="62050"/>
        </a:xfrm>
        <a:custGeom>
          <a:avLst/>
          <a:gdLst/>
          <a:ahLst/>
          <a:cxnLst/>
          <a:rect l="0" t="0" r="0" b="0"/>
          <a:pathLst>
            <a:path>
              <a:moveTo>
                <a:pt x="0" y="31025"/>
              </a:moveTo>
              <a:lnTo>
                <a:pt x="612443" y="31025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6113051" y="1095067"/>
        <a:ext cx="30622" cy="30622"/>
      </dsp:txXfrm>
    </dsp:sp>
    <dsp:sp modelId="{76DAE036-DB8C-4C8D-A5EC-BCF53CB98A56}">
      <dsp:nvSpPr>
        <dsp:cNvPr id="0" name=""/>
        <dsp:cNvSpPr/>
      </dsp:nvSpPr>
      <dsp:spPr>
        <a:xfrm>
          <a:off x="6434584" y="727601"/>
          <a:ext cx="1531107" cy="7655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HTML,CSS</a:t>
          </a:r>
        </a:p>
      </dsp:txBody>
      <dsp:txXfrm>
        <a:off x="6457006" y="750023"/>
        <a:ext cx="1486263" cy="7207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C28939-8389-42DE-9D17-DC1538974FF2}">
      <dsp:nvSpPr>
        <dsp:cNvPr id="0" name=""/>
        <dsp:cNvSpPr/>
      </dsp:nvSpPr>
      <dsp:spPr>
        <a:xfrm>
          <a:off x="5401744" y="754469"/>
          <a:ext cx="952942" cy="468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000"/>
              </a:lnTo>
              <a:lnTo>
                <a:pt x="952942" y="271000"/>
              </a:lnTo>
              <a:lnTo>
                <a:pt x="952942" y="468055"/>
              </a:lnTo>
            </a:path>
          </a:pathLst>
        </a:custGeom>
        <a:noFill/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1BB5B61-BAB7-4057-936F-2D4527B44ABF}">
      <dsp:nvSpPr>
        <dsp:cNvPr id="0" name=""/>
        <dsp:cNvSpPr/>
      </dsp:nvSpPr>
      <dsp:spPr>
        <a:xfrm>
          <a:off x="3366760" y="2024072"/>
          <a:ext cx="217061" cy="6893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9333"/>
              </a:lnTo>
              <a:lnTo>
                <a:pt x="217061" y="689333"/>
              </a:lnTo>
            </a:path>
          </a:pathLst>
        </a:custGeom>
        <a:noFill/>
        <a:ln w="317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4BCADD-827C-484A-B265-C4A9C4CA6C17}">
      <dsp:nvSpPr>
        <dsp:cNvPr id="0" name=""/>
        <dsp:cNvSpPr/>
      </dsp:nvSpPr>
      <dsp:spPr>
        <a:xfrm>
          <a:off x="4117448" y="754469"/>
          <a:ext cx="1284295" cy="603555"/>
        </a:xfrm>
        <a:custGeom>
          <a:avLst/>
          <a:gdLst/>
          <a:ahLst/>
          <a:cxnLst/>
          <a:rect l="0" t="0" r="0" b="0"/>
          <a:pathLst>
            <a:path>
              <a:moveTo>
                <a:pt x="1284295" y="0"/>
              </a:moveTo>
              <a:lnTo>
                <a:pt x="1284295" y="406499"/>
              </a:lnTo>
              <a:lnTo>
                <a:pt x="0" y="406499"/>
              </a:lnTo>
              <a:lnTo>
                <a:pt x="0" y="603555"/>
              </a:lnTo>
            </a:path>
          </a:pathLst>
        </a:custGeom>
        <a:noFill/>
        <a:ln w="25400" cap="rnd" cmpd="sng" algn="ctr">
          <a:solidFill>
            <a:schemeClr val="tx1"/>
          </a:solidFill>
          <a:prstDash val="solid"/>
          <a:headEnd type="none" w="med" len="med"/>
          <a:tailEnd type="arrow" w="med" len="me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dsp:style>
    </dsp:sp>
    <dsp:sp modelId="{CD95085E-769B-4418-A9EE-DAB02DFC9D9E}">
      <dsp:nvSpPr>
        <dsp:cNvPr id="0" name=""/>
        <dsp:cNvSpPr/>
      </dsp:nvSpPr>
      <dsp:spPr>
        <a:xfrm>
          <a:off x="558155" y="3005418"/>
          <a:ext cx="577710" cy="5371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7140"/>
              </a:lnTo>
              <a:lnTo>
                <a:pt x="577710" y="537140"/>
              </a:lnTo>
            </a:path>
          </a:pathLst>
        </a:custGeom>
        <a:noFill/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B8EF42-62E9-424F-9F01-EBC7D11A8768}">
      <dsp:nvSpPr>
        <dsp:cNvPr id="0" name=""/>
        <dsp:cNvSpPr/>
      </dsp:nvSpPr>
      <dsp:spPr>
        <a:xfrm>
          <a:off x="1308843" y="1942313"/>
          <a:ext cx="367593" cy="412662"/>
        </a:xfrm>
        <a:custGeom>
          <a:avLst/>
          <a:gdLst/>
          <a:ahLst/>
          <a:cxnLst/>
          <a:rect l="0" t="0" r="0" b="0"/>
          <a:pathLst>
            <a:path>
              <a:moveTo>
                <a:pt x="367593" y="0"/>
              </a:moveTo>
              <a:lnTo>
                <a:pt x="367593" y="215606"/>
              </a:lnTo>
              <a:lnTo>
                <a:pt x="0" y="215606"/>
              </a:lnTo>
              <a:lnTo>
                <a:pt x="0" y="412662"/>
              </a:lnTo>
            </a:path>
          </a:pathLst>
        </a:custGeom>
        <a:noFill/>
        <a:ln w="317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DF7634-AC71-44B8-94E6-56372EC53EE4}">
      <dsp:nvSpPr>
        <dsp:cNvPr id="0" name=""/>
        <dsp:cNvSpPr/>
      </dsp:nvSpPr>
      <dsp:spPr>
        <a:xfrm>
          <a:off x="1676436" y="754469"/>
          <a:ext cx="3725307" cy="457170"/>
        </a:xfrm>
        <a:custGeom>
          <a:avLst/>
          <a:gdLst/>
          <a:ahLst/>
          <a:cxnLst/>
          <a:rect l="0" t="0" r="0" b="0"/>
          <a:pathLst>
            <a:path>
              <a:moveTo>
                <a:pt x="3725307" y="0"/>
              </a:moveTo>
              <a:lnTo>
                <a:pt x="3725307" y="260115"/>
              </a:lnTo>
              <a:lnTo>
                <a:pt x="0" y="260115"/>
              </a:lnTo>
              <a:lnTo>
                <a:pt x="0" y="457170"/>
              </a:lnTo>
            </a:path>
          </a:pathLst>
        </a:custGeom>
        <a:noFill/>
        <a:ln w="22225" cap="flat" cmpd="sng" algn="ctr">
          <a:solidFill>
            <a:schemeClr val="tx1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6856587-9AF1-4C70-9AD3-AC52C8C03390}">
      <dsp:nvSpPr>
        <dsp:cNvPr id="0" name=""/>
        <dsp:cNvSpPr/>
      </dsp:nvSpPr>
      <dsp:spPr>
        <a:xfrm>
          <a:off x="4463384" y="0"/>
          <a:ext cx="1876719" cy="7544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MOVIE WESITE</a:t>
          </a:r>
        </a:p>
      </dsp:txBody>
      <dsp:txXfrm>
        <a:off x="4500214" y="36830"/>
        <a:ext cx="1803059" cy="680809"/>
      </dsp:txXfrm>
    </dsp:sp>
    <dsp:sp modelId="{114C6AFF-4C6B-4328-B8AA-6B644AC0A0B6}">
      <dsp:nvSpPr>
        <dsp:cNvPr id="0" name=""/>
        <dsp:cNvSpPr/>
      </dsp:nvSpPr>
      <dsp:spPr>
        <a:xfrm>
          <a:off x="738076" y="1211640"/>
          <a:ext cx="1876719" cy="730672"/>
        </a:xfrm>
        <a:prstGeom prst="flowChartAlternateProcess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SEARCH</a:t>
          </a:r>
        </a:p>
      </dsp:txBody>
      <dsp:txXfrm>
        <a:off x="773744" y="1247308"/>
        <a:ext cx="1805383" cy="659336"/>
      </dsp:txXfrm>
    </dsp:sp>
    <dsp:sp modelId="{53138F00-56D8-45D0-8E8F-FD2C7C7F1118}">
      <dsp:nvSpPr>
        <dsp:cNvPr id="0" name=""/>
        <dsp:cNvSpPr/>
      </dsp:nvSpPr>
      <dsp:spPr>
        <a:xfrm>
          <a:off x="370483" y="2354975"/>
          <a:ext cx="1876719" cy="6504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Fetch movies from YouTube</a:t>
          </a:r>
        </a:p>
      </dsp:txBody>
      <dsp:txXfrm>
        <a:off x="402235" y="2386727"/>
        <a:ext cx="1813215" cy="586938"/>
      </dsp:txXfrm>
    </dsp:sp>
    <dsp:sp modelId="{1E2A7CDD-42C9-44E2-BDE5-0C5A9BF044C1}">
      <dsp:nvSpPr>
        <dsp:cNvPr id="0" name=""/>
        <dsp:cNvSpPr/>
      </dsp:nvSpPr>
      <dsp:spPr>
        <a:xfrm>
          <a:off x="1135865" y="3268750"/>
          <a:ext cx="1876719" cy="5476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Second page</a:t>
          </a:r>
        </a:p>
      </dsp:txBody>
      <dsp:txXfrm>
        <a:off x="1162597" y="3295482"/>
        <a:ext cx="1823255" cy="494153"/>
      </dsp:txXfrm>
    </dsp:sp>
    <dsp:sp modelId="{421511CE-781A-4F86-9E71-E0BF44BC812E}">
      <dsp:nvSpPr>
        <dsp:cNvPr id="0" name=""/>
        <dsp:cNvSpPr/>
      </dsp:nvSpPr>
      <dsp:spPr>
        <a:xfrm>
          <a:off x="3179088" y="1358024"/>
          <a:ext cx="1876719" cy="6660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PAYMENT     </a:t>
          </a:r>
          <a:r>
            <a:rPr lang="en-IN" sz="2000" kern="1200" dirty="0">
              <a:latin typeface="Arial" panose="020B0604020202020204" pitchFamily="34" charset="0"/>
              <a:cs typeface="Arial" panose="020B0604020202020204" pitchFamily="34" charset="0"/>
            </a:rPr>
            <a:t>₹ </a:t>
          </a:r>
          <a:endParaRPr lang="en-IN" sz="2000" kern="1200" dirty="0"/>
        </a:p>
      </dsp:txBody>
      <dsp:txXfrm>
        <a:off x="3211602" y="1390538"/>
        <a:ext cx="1811691" cy="601019"/>
      </dsp:txXfrm>
    </dsp:sp>
    <dsp:sp modelId="{75D1B295-2097-4897-B63E-B9861090EBE0}">
      <dsp:nvSpPr>
        <dsp:cNvPr id="0" name=""/>
        <dsp:cNvSpPr/>
      </dsp:nvSpPr>
      <dsp:spPr>
        <a:xfrm>
          <a:off x="3583821" y="2348210"/>
          <a:ext cx="1876719" cy="7303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RAZORPAY</a:t>
          </a:r>
        </a:p>
      </dsp:txBody>
      <dsp:txXfrm>
        <a:off x="3619476" y="2383865"/>
        <a:ext cx="1805409" cy="659081"/>
      </dsp:txXfrm>
    </dsp:sp>
    <dsp:sp modelId="{1A10C360-1F25-4C9B-8655-E93E4B223D07}">
      <dsp:nvSpPr>
        <dsp:cNvPr id="0" name=""/>
        <dsp:cNvSpPr/>
      </dsp:nvSpPr>
      <dsp:spPr>
        <a:xfrm>
          <a:off x="5416326" y="1222525"/>
          <a:ext cx="1876719" cy="636348"/>
        </a:xfrm>
        <a:prstGeom prst="flowChartAlternateProcess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Contact Us</a:t>
          </a:r>
        </a:p>
      </dsp:txBody>
      <dsp:txXfrm>
        <a:off x="5447389" y="1253588"/>
        <a:ext cx="1814593" cy="5742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8/15/2022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57726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  <p:sldLayoutId id="2147483674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moviebazaar1.pythonanywhere.com/about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oviebazaar1.pythonanywhere.com/login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oviebazaar1.pythonanywhere.com/admin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4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3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image" Target="../media/image16.png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image" Target="../media/image1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hyperlink" Target="http://moviebazaar.pythonanywhere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D19B1-394D-8517-B53A-CA9920DDC3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263" y="147659"/>
            <a:ext cx="9062243" cy="1546670"/>
          </a:xfrm>
        </p:spPr>
        <p:txBody>
          <a:bodyPr>
            <a:normAutofit/>
          </a:bodyPr>
          <a:lstStyle/>
          <a:p>
            <a:r>
              <a:rPr lang="en-IN" sz="6000" dirty="0">
                <a:latin typeface="Comic Sans MS" panose="030F0702030302020204" pitchFamily="66" charset="0"/>
              </a:rPr>
              <a:t>PROBLEM STATEMENT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3AD131-7AE6-B506-72E0-C3A2E5FA72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2057061"/>
            <a:ext cx="12192001" cy="1371939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Comic Sans MS" panose="030F0702030302020204" pitchFamily="66" charset="0"/>
              </a:rPr>
              <a:t>Create a responsive Web Application that buys and sells movies on rent.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687740-C599-8A23-7993-29C60C8B2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834" y="282209"/>
            <a:ext cx="1519518" cy="151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99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F84B9F-A9F6-E965-ABD9-E5C79B769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859" y="1060183"/>
            <a:ext cx="4536141" cy="18304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C885D9-3D94-D52D-B0C8-005E5063A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9" y="2890670"/>
            <a:ext cx="3892893" cy="18304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7B362F-6861-0D75-2E0B-F6C713AE2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0918" y="4835828"/>
            <a:ext cx="7091082" cy="20221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4AA24D-A582-EC7B-BCEC-43033B1AD054}"/>
              </a:ext>
            </a:extLst>
          </p:cNvPr>
          <p:cNvSpPr txBox="1"/>
          <p:nvPr/>
        </p:nvSpPr>
        <p:spPr>
          <a:xfrm>
            <a:off x="17929" y="0"/>
            <a:ext cx="716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/>
              <a:t>Landing Page of a MOVIE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9400E8-D0E0-7929-A5F1-28356B117A0C}"/>
              </a:ext>
            </a:extLst>
          </p:cNvPr>
          <p:cNvSpPr txBox="1"/>
          <p:nvPr/>
        </p:nvSpPr>
        <p:spPr>
          <a:xfrm>
            <a:off x="495300" y="1715974"/>
            <a:ext cx="498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User can watch the trailer of the movie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0010BF-EDBB-67B9-7BEB-9117FC07F687}"/>
              </a:ext>
            </a:extLst>
          </p:cNvPr>
          <p:cNvSpPr txBox="1"/>
          <p:nvPr/>
        </p:nvSpPr>
        <p:spPr>
          <a:xfrm>
            <a:off x="5100919" y="3415580"/>
            <a:ext cx="5614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User can know details about the movie like description rating , runtime , release date, director and genres etc.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A509F7-57F3-0348-7449-EB251641EB51}"/>
              </a:ext>
            </a:extLst>
          </p:cNvPr>
          <p:cNvSpPr txBox="1"/>
          <p:nvPr/>
        </p:nvSpPr>
        <p:spPr>
          <a:xfrm>
            <a:off x="120478" y="5600319"/>
            <a:ext cx="3949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User can also watch other clips like of that movie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A3559BE-CE95-5A3E-DF8E-602834042207}"/>
              </a:ext>
            </a:extLst>
          </p:cNvPr>
          <p:cNvSpPr/>
          <p:nvPr/>
        </p:nvSpPr>
        <p:spPr>
          <a:xfrm>
            <a:off x="495300" y="1389820"/>
            <a:ext cx="4981575" cy="1021640"/>
          </a:xfrm>
          <a:prstGeom prst="roundRect">
            <a:avLst/>
          </a:prstGeom>
          <a:noFill/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4EE2177-F015-F300-063D-695FE7172549}"/>
              </a:ext>
            </a:extLst>
          </p:cNvPr>
          <p:cNvSpPr/>
          <p:nvPr/>
        </p:nvSpPr>
        <p:spPr>
          <a:xfrm>
            <a:off x="5100918" y="3208757"/>
            <a:ext cx="5614707" cy="1123950"/>
          </a:xfrm>
          <a:prstGeom prst="roundRect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EC1C96D-6B2F-5824-C82E-BBDB3A5CF72F}"/>
              </a:ext>
            </a:extLst>
          </p:cNvPr>
          <p:cNvSpPr/>
          <p:nvPr/>
        </p:nvSpPr>
        <p:spPr>
          <a:xfrm>
            <a:off x="161925" y="5412665"/>
            <a:ext cx="3892893" cy="1021640"/>
          </a:xfrm>
          <a:prstGeom prst="round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0099EE-1EA2-8FB3-A283-6E45599C95A8}"/>
              </a:ext>
            </a:extLst>
          </p:cNvPr>
          <p:cNvCxnSpPr/>
          <p:nvPr/>
        </p:nvCxnSpPr>
        <p:spPr>
          <a:xfrm flipH="1">
            <a:off x="5572125" y="1809750"/>
            <a:ext cx="2083734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  <a:effectLst>
            <a:outerShdw blurRad="50800" dist="38100" dir="5400000" rotWithShape="0">
              <a:schemeClr val="tx1">
                <a:alpha val="35000"/>
              </a:scheme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7896D7-4586-6155-21AF-AE4F7A69F56F}"/>
              </a:ext>
            </a:extLst>
          </p:cNvPr>
          <p:cNvCxnSpPr/>
          <p:nvPr/>
        </p:nvCxnSpPr>
        <p:spPr>
          <a:xfrm>
            <a:off x="3910822" y="3685615"/>
            <a:ext cx="109932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4933220-DECD-5541-8996-CCDB8F67A913}"/>
              </a:ext>
            </a:extLst>
          </p:cNvPr>
          <p:cNvCxnSpPr>
            <a:cxnSpLocks/>
          </p:cNvCxnSpPr>
          <p:nvPr/>
        </p:nvCxnSpPr>
        <p:spPr>
          <a:xfrm flipH="1">
            <a:off x="4054818" y="5991225"/>
            <a:ext cx="10461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7355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B3886E-86B4-50CB-6467-DB886FABBFE5}"/>
              </a:ext>
            </a:extLst>
          </p:cNvPr>
          <p:cNvCxnSpPr>
            <a:stCxn id="6" idx="3"/>
          </p:cNvCxnSpPr>
          <p:nvPr/>
        </p:nvCxnSpPr>
        <p:spPr>
          <a:xfrm flipV="1">
            <a:off x="3397624" y="1459350"/>
            <a:ext cx="89647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E4C81E9-8086-142B-CAD6-A4AEBD6AE69E}"/>
              </a:ext>
            </a:extLst>
          </p:cNvPr>
          <p:cNvSpPr/>
          <p:nvPr/>
        </p:nvSpPr>
        <p:spPr>
          <a:xfrm>
            <a:off x="0" y="-8963"/>
            <a:ext cx="3397624" cy="887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ABOUT PAGE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0AECB2E-9F97-43B4-18A2-F86C7A9A3F67}"/>
              </a:ext>
            </a:extLst>
          </p:cNvPr>
          <p:cNvSpPr/>
          <p:nvPr/>
        </p:nvSpPr>
        <p:spPr>
          <a:xfrm>
            <a:off x="546848" y="1073868"/>
            <a:ext cx="2850776" cy="77096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Link of About Page</a:t>
            </a:r>
            <a:endParaRPr lang="en-IN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E36BFB-6746-050E-83D6-D537AA79085D}"/>
              </a:ext>
            </a:extLst>
          </p:cNvPr>
          <p:cNvSpPr/>
          <p:nvPr/>
        </p:nvSpPr>
        <p:spPr>
          <a:xfrm>
            <a:off x="4294095" y="1103791"/>
            <a:ext cx="6409765" cy="663387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http://moviebazaar1.pythonanywhere.com/about</a:t>
            </a:r>
            <a:endParaRPr lang="en-IN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C6F2B77-71C3-97A2-43B3-CF3225BD7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092" y="2901763"/>
            <a:ext cx="7507328" cy="348815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C93C52-B860-3180-EFC0-962324B2A67F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3532094" y="4639336"/>
            <a:ext cx="1066519" cy="65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8A431E1-23B0-09AE-9DFF-FE0705A1E2A7}"/>
              </a:ext>
            </a:extLst>
          </p:cNvPr>
          <p:cNvSpPr/>
          <p:nvPr/>
        </p:nvSpPr>
        <p:spPr>
          <a:xfrm>
            <a:off x="179295" y="3033552"/>
            <a:ext cx="3352799" cy="322457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Developers Of The Website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User can get information about the developers by moving cursor through the image of the developer.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4012321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387423D-0F97-471A-267B-244FF2877C17}"/>
              </a:ext>
            </a:extLst>
          </p:cNvPr>
          <p:cNvSpPr/>
          <p:nvPr/>
        </p:nvSpPr>
        <p:spPr>
          <a:xfrm>
            <a:off x="-176212" y="0"/>
            <a:ext cx="3714750" cy="10175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Contact Us Page</a:t>
            </a:r>
            <a:endParaRPr lang="en-IN" sz="36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193FDA2-06EB-8AFA-4267-CF7FC94F8FC3}"/>
              </a:ext>
            </a:extLst>
          </p:cNvPr>
          <p:cNvSpPr/>
          <p:nvPr/>
        </p:nvSpPr>
        <p:spPr>
          <a:xfrm>
            <a:off x="904875" y="1764507"/>
            <a:ext cx="4057650" cy="8763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Link of Contact Us Page</a:t>
            </a:r>
            <a:endParaRPr lang="en-IN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565F9B-AC91-52C4-1B0E-F98D1DA29D8F}"/>
              </a:ext>
            </a:extLst>
          </p:cNvPr>
          <p:cNvCxnSpPr>
            <a:cxnSpLocks/>
          </p:cNvCxnSpPr>
          <p:nvPr/>
        </p:nvCxnSpPr>
        <p:spPr>
          <a:xfrm>
            <a:off x="4962525" y="2197892"/>
            <a:ext cx="17430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EF4C74-076D-4676-CB8C-B7029DDA6A91}"/>
              </a:ext>
            </a:extLst>
          </p:cNvPr>
          <p:cNvSpPr/>
          <p:nvPr/>
        </p:nvSpPr>
        <p:spPr>
          <a:xfrm>
            <a:off x="6705600" y="1764507"/>
            <a:ext cx="5343525" cy="876298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http://moviebazaar1.pythonanywhere.com/contactus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7EAF6F-C6EF-84EF-2125-C66D16494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1" y="3267073"/>
            <a:ext cx="6772275" cy="333207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02FD98A-06E7-9135-2DC8-CCA7846A52A4}"/>
              </a:ext>
            </a:extLst>
          </p:cNvPr>
          <p:cNvCxnSpPr>
            <a:stCxn id="10" idx="3"/>
          </p:cNvCxnSpPr>
          <p:nvPr/>
        </p:nvCxnSpPr>
        <p:spPr>
          <a:xfrm flipV="1">
            <a:off x="6924676" y="4933111"/>
            <a:ext cx="164782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85E2726-293C-B88A-9BC4-9AFB88BC1115}"/>
              </a:ext>
            </a:extLst>
          </p:cNvPr>
          <p:cNvSpPr/>
          <p:nvPr/>
        </p:nvSpPr>
        <p:spPr>
          <a:xfrm>
            <a:off x="8572501" y="4035171"/>
            <a:ext cx="3429000" cy="17958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can make comment by filling necessary details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3709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19ADD2-1689-BF3C-B477-2CC253228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2872728"/>
            <a:ext cx="9934575" cy="1790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4CBFC3-18E7-0230-FD16-402D47FAD0A1}"/>
              </a:ext>
            </a:extLst>
          </p:cNvPr>
          <p:cNvSpPr/>
          <p:nvPr/>
        </p:nvSpPr>
        <p:spPr>
          <a:xfrm>
            <a:off x="10582275" y="2872728"/>
            <a:ext cx="1457326" cy="17907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Existing users can login by filling their Username and Password</a:t>
            </a:r>
            <a:endParaRPr lang="en-IN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EE8027-9A0E-F0DD-DC2B-3586202CC8BF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0086974" y="3768077"/>
            <a:ext cx="49530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D4B8B4A-2A45-CE06-77B0-92B589D3E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5118684"/>
            <a:ext cx="3924640" cy="58679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564BEF-84AE-D85A-86C3-33529CBC7BD5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077039" y="5412080"/>
            <a:ext cx="12855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5421309-6DBA-7395-CA9F-F67819D6247B}"/>
              </a:ext>
            </a:extLst>
          </p:cNvPr>
          <p:cNvSpPr/>
          <p:nvPr/>
        </p:nvSpPr>
        <p:spPr>
          <a:xfrm>
            <a:off x="5362575" y="5118711"/>
            <a:ext cx="3752850" cy="5867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users can register themselves</a:t>
            </a:r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23749A-441C-D319-592E-E2ADC7AD828A}"/>
              </a:ext>
            </a:extLst>
          </p:cNvPr>
          <p:cNvSpPr/>
          <p:nvPr/>
        </p:nvSpPr>
        <p:spPr>
          <a:xfrm>
            <a:off x="-371476" y="133350"/>
            <a:ext cx="4829175" cy="1019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Login Or Sign Up Page</a:t>
            </a:r>
            <a:endParaRPr lang="en-IN" sz="32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5FC0D9C-B5BB-A380-7331-41B439A2B2FC}"/>
              </a:ext>
            </a:extLst>
          </p:cNvPr>
          <p:cNvCxnSpPr>
            <a:cxnSpLocks/>
          </p:cNvCxnSpPr>
          <p:nvPr/>
        </p:nvCxnSpPr>
        <p:spPr>
          <a:xfrm flipV="1">
            <a:off x="5972174" y="1922160"/>
            <a:ext cx="155257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6AC5B11-782C-236C-36D1-AFE4C1E67AB3}"/>
              </a:ext>
            </a:extLst>
          </p:cNvPr>
          <p:cNvSpPr/>
          <p:nvPr/>
        </p:nvSpPr>
        <p:spPr>
          <a:xfrm>
            <a:off x="7524751" y="1368771"/>
            <a:ext cx="2971800" cy="11067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Link of Login Or Sign-Up Page</a:t>
            </a:r>
            <a:endParaRPr lang="en-IN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2BDBD92-8552-5EDA-DAA3-87D747957678}"/>
              </a:ext>
            </a:extLst>
          </p:cNvPr>
          <p:cNvSpPr/>
          <p:nvPr/>
        </p:nvSpPr>
        <p:spPr>
          <a:xfrm>
            <a:off x="361950" y="1368771"/>
            <a:ext cx="5610223" cy="1106778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bg2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http://moviebazaar1.pythonanywhere.com/login</a:t>
            </a:r>
            <a:endParaRPr lang="en-IN" sz="20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755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DEF1C-8284-F2AE-9AD2-2E3F1B4F0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131425" cy="1456267"/>
          </a:xfrm>
        </p:spPr>
        <p:txBody>
          <a:bodyPr>
            <a:normAutofit/>
          </a:bodyPr>
          <a:lstStyle/>
          <a:p>
            <a:r>
              <a:rPr lang="en-IN" sz="7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Admin interface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EBEF8C-D70F-5276-4BA4-147FBC302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276" y="1771650"/>
            <a:ext cx="7755030" cy="30204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647842-DDA5-0EC1-1860-34BCC561A677}"/>
              </a:ext>
            </a:extLst>
          </p:cNvPr>
          <p:cNvSpPr txBox="1"/>
          <p:nvPr/>
        </p:nvSpPr>
        <p:spPr>
          <a:xfrm>
            <a:off x="201148" y="2787391"/>
            <a:ext cx="3339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Admin can access the database of the users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956894C-A57A-368E-38F6-778D5723CEE5}"/>
              </a:ext>
            </a:extLst>
          </p:cNvPr>
          <p:cNvSpPr/>
          <p:nvPr/>
        </p:nvSpPr>
        <p:spPr>
          <a:xfrm>
            <a:off x="316566" y="5188064"/>
            <a:ext cx="5779434" cy="788894"/>
          </a:xfrm>
          <a:prstGeom prst="roundRect">
            <a:avLst/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DB42A4D-B2E1-1CDC-E6B7-6D78475ECAA1}"/>
              </a:ext>
            </a:extLst>
          </p:cNvPr>
          <p:cNvCxnSpPr/>
          <p:nvPr/>
        </p:nvCxnSpPr>
        <p:spPr>
          <a:xfrm flipH="1">
            <a:off x="3486150" y="3015307"/>
            <a:ext cx="61912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77FDB91-E69D-2A06-CD7B-C996EDEDF3BD}"/>
              </a:ext>
            </a:extLst>
          </p:cNvPr>
          <p:cNvSpPr/>
          <p:nvPr/>
        </p:nvSpPr>
        <p:spPr>
          <a:xfrm>
            <a:off x="146799" y="2552699"/>
            <a:ext cx="3339352" cy="1076325"/>
          </a:xfrm>
          <a:prstGeom prst="roundRect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EC4D7F-7844-3E60-CED0-82B7FC8F7B9A}"/>
              </a:ext>
            </a:extLst>
          </p:cNvPr>
          <p:cNvSpPr txBox="1"/>
          <p:nvPr/>
        </p:nvSpPr>
        <p:spPr>
          <a:xfrm>
            <a:off x="704850" y="5383366"/>
            <a:ext cx="603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https://moviebazaar1.pythonanywhere.com/admin/</a:t>
            </a:r>
            <a:endParaRPr lang="en-IN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9260CA2-2D04-2FE5-44D9-FB7D37EAF45B}"/>
              </a:ext>
            </a:extLst>
          </p:cNvPr>
          <p:cNvSpPr/>
          <p:nvPr/>
        </p:nvSpPr>
        <p:spPr>
          <a:xfrm>
            <a:off x="7802656" y="5173585"/>
            <a:ext cx="4057650" cy="788894"/>
          </a:xfrm>
          <a:prstGeom prst="roundRect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0DB176-EA28-FE08-DB07-D67EA1A2C355}"/>
              </a:ext>
            </a:extLst>
          </p:cNvPr>
          <p:cNvSpPr txBox="1"/>
          <p:nvPr/>
        </p:nvSpPr>
        <p:spPr>
          <a:xfrm>
            <a:off x="7950293" y="5277240"/>
            <a:ext cx="3762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Link of the Admin page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68277C-D590-9C66-CD8F-09A97BD7AC4D}"/>
              </a:ext>
            </a:extLst>
          </p:cNvPr>
          <p:cNvCxnSpPr>
            <a:cxnSpLocks/>
          </p:cNvCxnSpPr>
          <p:nvPr/>
        </p:nvCxnSpPr>
        <p:spPr>
          <a:xfrm>
            <a:off x="6096000" y="5538850"/>
            <a:ext cx="16287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0922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4AFCBA-2A7B-07BC-B8E4-F02A62AEA8F7}"/>
              </a:ext>
            </a:extLst>
          </p:cNvPr>
          <p:cNvSpPr/>
          <p:nvPr/>
        </p:nvSpPr>
        <p:spPr>
          <a:xfrm>
            <a:off x="189097" y="155198"/>
            <a:ext cx="4086224" cy="1266826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8D8F0B-73C0-E35E-382B-24FE04FEAF52}"/>
              </a:ext>
            </a:extLst>
          </p:cNvPr>
          <p:cNvSpPr/>
          <p:nvPr/>
        </p:nvSpPr>
        <p:spPr>
          <a:xfrm>
            <a:off x="142876" y="136149"/>
            <a:ext cx="4095750" cy="128587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Payment</a:t>
            </a:r>
            <a:r>
              <a:rPr lang="en-US" sz="3200" dirty="0"/>
              <a:t> Gateway</a:t>
            </a:r>
            <a:endParaRPr lang="en-IN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29168C-7B8A-130A-3E6D-FD1A20BEB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6" y="2901204"/>
            <a:ext cx="6619874" cy="377582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228448-7538-244F-7011-51A759C95E60}"/>
              </a:ext>
            </a:extLst>
          </p:cNvPr>
          <p:cNvCxnSpPr>
            <a:cxnSpLocks/>
          </p:cNvCxnSpPr>
          <p:nvPr/>
        </p:nvCxnSpPr>
        <p:spPr>
          <a:xfrm>
            <a:off x="6762750" y="5324474"/>
            <a:ext cx="1162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C79016C-12CD-42CA-1F59-F163E0803AA9}"/>
              </a:ext>
            </a:extLst>
          </p:cNvPr>
          <p:cNvSpPr/>
          <p:nvPr/>
        </p:nvSpPr>
        <p:spPr>
          <a:xfrm>
            <a:off x="7934325" y="4581524"/>
            <a:ext cx="4124324" cy="148589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user clicks on buy or rent button it opens payment gate way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841E57-2E1F-72D5-C597-FB333D267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9789" y="0"/>
            <a:ext cx="2582211" cy="429577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E1AA8D4-5068-DAFE-BD03-9E5C504DDBF7}"/>
              </a:ext>
            </a:extLst>
          </p:cNvPr>
          <p:cNvSpPr/>
          <p:nvPr/>
        </p:nvSpPr>
        <p:spPr>
          <a:xfrm>
            <a:off x="4474879" y="1272432"/>
            <a:ext cx="3496611" cy="1485897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AB757B-5217-1E5C-A1FB-601432282C77}"/>
              </a:ext>
            </a:extLst>
          </p:cNvPr>
          <p:cNvCxnSpPr>
            <a:cxnSpLocks/>
          </p:cNvCxnSpPr>
          <p:nvPr/>
        </p:nvCxnSpPr>
        <p:spPr>
          <a:xfrm flipH="1">
            <a:off x="7971489" y="2043953"/>
            <a:ext cx="1557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outerShdw blurRad="50800" dist="38100" dir="5400000" rotWithShape="0">
              <a:schemeClr val="tx1">
                <a:alpha val="35000"/>
              </a:scheme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B1EC0F2-13C7-0605-5BA8-3121B5CA555D}"/>
              </a:ext>
            </a:extLst>
          </p:cNvPr>
          <p:cNvSpPr txBox="1"/>
          <p:nvPr/>
        </p:nvSpPr>
        <p:spPr>
          <a:xfrm>
            <a:off x="4438184" y="1661437"/>
            <a:ext cx="35333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User can make payment to but or rent movies on movie landing page </a:t>
            </a:r>
          </a:p>
        </p:txBody>
      </p:sp>
    </p:spTree>
    <p:extLst>
      <p:ext uri="{BB962C8B-B14F-4D97-AF65-F5344CB8AC3E}">
        <p14:creationId xmlns:p14="http://schemas.microsoft.com/office/powerpoint/2010/main" val="794292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D564-A110-7863-15DD-0584B1F5C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67870"/>
            <a:ext cx="10645587" cy="5522260"/>
          </a:xfrm>
          <a:ln w="5715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IN" sz="9600" b="1" i="1" cap="none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5380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BECEB-E961-CBB6-5624-74317D4FB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131425" cy="1456267"/>
          </a:xfrm>
        </p:spPr>
        <p:txBody>
          <a:bodyPr>
            <a:normAutofit fontScale="90000"/>
          </a:bodyPr>
          <a:lstStyle/>
          <a:p>
            <a:r>
              <a:rPr lang="en-IN" sz="5400" dirty="0">
                <a:latin typeface="+mn-lt"/>
              </a:rPr>
              <a:t>Description of the website</a:t>
            </a:r>
            <a:br>
              <a:rPr lang="en-IN" sz="5400" dirty="0">
                <a:latin typeface="+mn-lt"/>
              </a:rPr>
            </a:br>
            <a:endParaRPr lang="en-IN" sz="54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E0E43-C037-FF34-036A-554062C51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966" y="1272989"/>
            <a:ext cx="10131425" cy="4867835"/>
          </a:xfrm>
        </p:spPr>
        <p:txBody>
          <a:bodyPr>
            <a:noAutofit/>
          </a:bodyPr>
          <a:lstStyle/>
          <a:p>
            <a:pPr>
              <a:spcAft>
                <a:spcPts val="0"/>
              </a:spcAft>
            </a:pPr>
            <a:r>
              <a:rPr lang="en-US" sz="2400" dirty="0">
                <a:latin typeface="Arial" panose="020B0604020202020204" pitchFamily="34" charset="0"/>
              </a:rPr>
              <a:t>User can see variety of movies .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Arial" panose="020B0604020202020204" pitchFamily="34" charset="0"/>
              </a:rPr>
              <a:t>Admin</a:t>
            </a:r>
            <a:r>
              <a:rPr lang="en-US" sz="2400" b="0" i="0" u="none" strike="noStrike" dirty="0">
                <a:effectLst/>
                <a:latin typeface="Arial" panose="020B0604020202020204" pitchFamily="34" charset="0"/>
              </a:rPr>
              <a:t> can add or remove an</a:t>
            </a:r>
            <a:r>
              <a:rPr lang="en-US" sz="2400" dirty="0">
                <a:latin typeface="Arial" panose="020B0604020202020204" pitchFamily="34" charset="0"/>
              </a:rPr>
              <a:t>y user.</a:t>
            </a:r>
            <a:endParaRPr lang="en-US" sz="2400" b="0" i="0" u="none" strike="noStrike" dirty="0">
              <a:effectLst/>
              <a:latin typeface="Arial" panose="020B0604020202020204" pitchFamily="34" charset="0"/>
            </a:endParaRPr>
          </a:p>
          <a:p>
            <a:pPr>
              <a:spcAft>
                <a:spcPts val="0"/>
              </a:spcAft>
            </a:pPr>
            <a:r>
              <a:rPr lang="en-US" sz="2400" b="0" i="0" u="none" strike="noStrike" dirty="0">
                <a:effectLst/>
                <a:latin typeface="Arial" panose="020B0604020202020204" pitchFamily="34" charset="0"/>
              </a:rPr>
              <a:t>User can use Search bar to know about any movies and can also watch trailer of that movie.</a:t>
            </a:r>
          </a:p>
          <a:p>
            <a:pPr>
              <a:spcAft>
                <a:spcPts val="0"/>
              </a:spcAft>
            </a:pPr>
            <a:r>
              <a:rPr lang="en-US" sz="2400" b="0" i="0" u="none" strike="noStrike" dirty="0">
                <a:effectLst/>
                <a:latin typeface="Arial" panose="020B0604020202020204" pitchFamily="34" charset="0"/>
              </a:rPr>
              <a:t>User can watch teasers and trailers of the movie for free.</a:t>
            </a:r>
          </a:p>
          <a:p>
            <a:pPr>
              <a:spcAft>
                <a:spcPts val="0"/>
              </a:spcAft>
            </a:pPr>
            <a:r>
              <a:rPr lang="en-US" sz="2400" b="0" i="0" u="none" strike="noStrike" dirty="0">
                <a:effectLst/>
                <a:latin typeface="Arial" panose="020B0604020202020204" pitchFamily="34" charset="0"/>
              </a:rPr>
              <a:t>User can know details about the movie like rating , director , runtime , price and age rating etc.</a:t>
            </a:r>
            <a:endParaRPr lang="en-US" sz="2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effectLst/>
                <a:latin typeface="Arial" panose="020B0604020202020204" pitchFamily="34" charset="0"/>
              </a:rPr>
              <a:t>User </a:t>
            </a:r>
            <a:r>
              <a:rPr lang="en-US" sz="2400" dirty="0">
                <a:latin typeface="Arial" panose="020B0604020202020204" pitchFamily="34" charset="0"/>
              </a:rPr>
              <a:t>can</a:t>
            </a:r>
            <a:r>
              <a:rPr lang="en-US" sz="2400" b="0" i="0" u="none" strike="noStrike" dirty="0">
                <a:effectLst/>
                <a:latin typeface="Arial" panose="020B0604020202020204" pitchFamily="34" charset="0"/>
              </a:rPr>
              <a:t> also signup in our website 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effectLst/>
                <a:latin typeface="Arial" panose="020B0604020202020204" pitchFamily="34" charset="0"/>
              </a:rPr>
              <a:t>In login page user can login and signup by giving their username and password .</a:t>
            </a:r>
            <a:endParaRPr lang="en-US" sz="2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effectLst/>
                <a:latin typeface="Arial" panose="020B0604020202020204" pitchFamily="34" charset="0"/>
              </a:rPr>
              <a:t>User can buy and rent any movie  through payment gateway .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2400" b="0" dirty="0">
              <a:effectLst/>
            </a:endParaRPr>
          </a:p>
          <a:p>
            <a:pPr marL="0" indent="0">
              <a:buNone/>
            </a:pPr>
            <a:br>
              <a:rPr lang="en-US" sz="2800" dirty="0"/>
            </a:b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B11A40-0E68-3D05-5E20-F3C9401E5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7467" y="279649"/>
            <a:ext cx="1519518" cy="151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97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72531"/>
            <a:ext cx="11802999" cy="768096"/>
          </a:xfrm>
        </p:spPr>
        <p:txBody>
          <a:bodyPr/>
          <a:lstStyle/>
          <a:p>
            <a:pPr algn="ctr"/>
            <a:r>
              <a:rPr lang="en-US" sz="4400" dirty="0"/>
              <a:t>TEAM MEMBERS </a:t>
            </a:r>
          </a:p>
        </p:txBody>
      </p:sp>
      <p:pic>
        <p:nvPicPr>
          <p:cNvPr id="135" name="Picture Placeholder 134">
            <a:extLst>
              <a:ext uri="{FF2B5EF4-FFF2-40B4-BE49-F238E27FC236}">
                <a16:creationId xmlns:a16="http://schemas.microsoft.com/office/drawing/2014/main" id="{53CE1A7F-C303-6378-F7D9-285999C320CB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2"/>
          <a:srcRect l="539" t="5041" r="539" b="31668"/>
          <a:stretch/>
        </p:blipFill>
        <p:spPr>
          <a:xfrm>
            <a:off x="2494496" y="3980787"/>
            <a:ext cx="2216613" cy="1922929"/>
          </a:xfrm>
        </p:spPr>
      </p:pic>
      <p:sp>
        <p:nvSpPr>
          <p:cNvPr id="159" name="Text Placeholder 158">
            <a:extLst>
              <a:ext uri="{FF2B5EF4-FFF2-40B4-BE49-F238E27FC236}">
                <a16:creationId xmlns:a16="http://schemas.microsoft.com/office/drawing/2014/main" id="{F269F917-64D7-CDF3-D985-799AE9C3B7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75804" y="5915674"/>
            <a:ext cx="2253995" cy="69494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Anurag das</a:t>
            </a:r>
          </a:p>
        </p:txBody>
      </p:sp>
      <p:pic>
        <p:nvPicPr>
          <p:cNvPr id="129" name="Picture Placeholder 128">
            <a:extLst>
              <a:ext uri="{FF2B5EF4-FFF2-40B4-BE49-F238E27FC236}">
                <a16:creationId xmlns:a16="http://schemas.microsoft.com/office/drawing/2014/main" id="{8B3998AA-37D7-2B8A-664B-5EE24039828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1142" b="21584"/>
          <a:stretch/>
        </p:blipFill>
        <p:spPr>
          <a:xfrm>
            <a:off x="5659251" y="103090"/>
            <a:ext cx="2029968" cy="1836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F6A845-F328-1053-A365-3DA9CBAF9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4290" y="1957588"/>
            <a:ext cx="2029968" cy="69494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Sushil </a:t>
            </a:r>
            <a:r>
              <a:rPr lang="en-US" dirty="0" err="1">
                <a:solidFill>
                  <a:schemeClr val="tx1"/>
                </a:solidFill>
              </a:rPr>
              <a:t>yadav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6AF003-A457-D7E6-F39B-1A85A426A3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65759" y="2420337"/>
            <a:ext cx="202996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TEAM LEADER</a:t>
            </a:r>
          </a:p>
        </p:txBody>
      </p:sp>
      <p:pic>
        <p:nvPicPr>
          <p:cNvPr id="137" name="Picture Placeholder 136">
            <a:extLst>
              <a:ext uri="{FF2B5EF4-FFF2-40B4-BE49-F238E27FC236}">
                <a16:creationId xmlns:a16="http://schemas.microsoft.com/office/drawing/2014/main" id="{5C2754CD-7055-FC29-FE1C-82327C46414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4"/>
          <a:srcRect t="457" b="14822"/>
          <a:stretch/>
        </p:blipFill>
        <p:spPr>
          <a:xfrm>
            <a:off x="5565759" y="3980787"/>
            <a:ext cx="2187030" cy="1993486"/>
          </a:xfrm>
        </p:spPr>
      </p:pic>
      <p:sp>
        <p:nvSpPr>
          <p:cNvPr id="186" name="Text Placeholder 185">
            <a:extLst>
              <a:ext uri="{FF2B5EF4-FFF2-40B4-BE49-F238E27FC236}">
                <a16:creationId xmlns:a16="http://schemas.microsoft.com/office/drawing/2014/main" id="{18835196-357D-8C96-24B5-B52A2DDEB0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565759" y="5943594"/>
            <a:ext cx="2187030" cy="694944"/>
          </a:xfrm>
        </p:spPr>
        <p:txBody>
          <a:bodyPr/>
          <a:lstStyle/>
          <a:p>
            <a:r>
              <a:rPr lang="en-US" dirty="0"/>
              <a:t>Amber </a:t>
            </a:r>
            <a:r>
              <a:rPr lang="en-US" dirty="0" err="1"/>
              <a:t>deshbhratar</a:t>
            </a:r>
            <a:endParaRPr lang="en-US" dirty="0"/>
          </a:p>
        </p:txBody>
      </p:sp>
      <p:pic>
        <p:nvPicPr>
          <p:cNvPr id="131" name="Picture Placeholder 130">
            <a:extLst>
              <a:ext uri="{FF2B5EF4-FFF2-40B4-BE49-F238E27FC236}">
                <a16:creationId xmlns:a16="http://schemas.microsoft.com/office/drawing/2014/main" id="{2269A4E3-AE66-274F-54C8-9DD8DBA3B151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5"/>
          <a:srcRect t="4955" b="4955"/>
          <a:stretch/>
        </p:blipFill>
        <p:spPr>
          <a:xfrm>
            <a:off x="2681141" y="166527"/>
            <a:ext cx="2029968" cy="182880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A413FDF-11CF-6B9B-871F-ED1ED06E76B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681141" y="2001306"/>
            <a:ext cx="2029968" cy="694944"/>
          </a:xfrm>
        </p:spPr>
        <p:txBody>
          <a:bodyPr/>
          <a:lstStyle/>
          <a:p>
            <a:r>
              <a:rPr lang="en-US" dirty="0"/>
              <a:t>Suman Jaiswal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3CED26D-9022-0D83-FB0D-E3471E6F7EC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60073" y="2372761"/>
            <a:ext cx="2029968" cy="182880"/>
          </a:xfrm>
        </p:spPr>
        <p:txBody>
          <a:bodyPr/>
          <a:lstStyle/>
          <a:p>
            <a:r>
              <a:rPr lang="en-US" dirty="0"/>
              <a:t>TEAM MENTOR</a:t>
            </a:r>
          </a:p>
        </p:txBody>
      </p:sp>
      <p:pic>
        <p:nvPicPr>
          <p:cNvPr id="139" name="Picture Placeholder 138">
            <a:extLst>
              <a:ext uri="{FF2B5EF4-FFF2-40B4-BE49-F238E27FC236}">
                <a16:creationId xmlns:a16="http://schemas.microsoft.com/office/drawing/2014/main" id="{9A9F1D08-2372-A757-BE1E-91723DB0EBBF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6"/>
          <a:srcRect t="14214" b="14214"/>
          <a:stretch/>
        </p:blipFill>
        <p:spPr>
          <a:xfrm>
            <a:off x="8682520" y="3980787"/>
            <a:ext cx="2029968" cy="1992823"/>
          </a:xfrm>
        </p:spPr>
      </p:pic>
      <p:sp>
        <p:nvSpPr>
          <p:cNvPr id="188" name="Text Placeholder 187">
            <a:extLst>
              <a:ext uri="{FF2B5EF4-FFF2-40B4-BE49-F238E27FC236}">
                <a16:creationId xmlns:a16="http://schemas.microsoft.com/office/drawing/2014/main" id="{D362CDA4-D5CF-59E2-690B-FD99A9F4A51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82520" y="5973610"/>
            <a:ext cx="2029968" cy="694944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Vishesh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garg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AC0EC1E-E214-2E28-3852-015C3F9B50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2488" y="103090"/>
            <a:ext cx="1357738" cy="135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61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68709640-6A9E-9BA7-D79C-203D0BFF7E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5576911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52B381E-BF0D-254C-6949-B3D607F83E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543" y="2410493"/>
            <a:ext cx="2170364" cy="2170364"/>
          </a:xfrm>
          <a:prstGeom prst="rect">
            <a:avLst/>
          </a:prstGeom>
        </p:spPr>
      </p:pic>
      <p:pic>
        <p:nvPicPr>
          <p:cNvPr id="8" name="Picture 10" descr="What is Python Coding?">
            <a:extLst>
              <a:ext uri="{FF2B5EF4-FFF2-40B4-BE49-F238E27FC236}">
                <a16:creationId xmlns:a16="http://schemas.microsoft.com/office/drawing/2014/main" id="{D721F718-D1BD-1D2C-2C22-0A3E9AAB836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26524" cy="186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SS - Wikipedia">
            <a:extLst>
              <a:ext uri="{FF2B5EF4-FFF2-40B4-BE49-F238E27FC236}">
                <a16:creationId xmlns:a16="http://schemas.microsoft.com/office/drawing/2014/main" id="{EC62D35A-316B-C32B-74BC-FFBBECD04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969" y="4563036"/>
            <a:ext cx="1822228" cy="201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665B91-4510-BF42-C419-8D6A6EC8C5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19350" y="4838767"/>
            <a:ext cx="3072650" cy="17375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6BE89C-0DC7-4EF8-BD97-01F4E1FB4D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15868" y="2645209"/>
            <a:ext cx="2036240" cy="17009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66A21E-34CC-E5E6-05AF-92AD9AF76F46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9392752" y="140561"/>
            <a:ext cx="2682472" cy="9343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39368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1E7422B-A355-5AE3-F95A-D635FD19333F}"/>
              </a:ext>
            </a:extLst>
          </p:cNvPr>
          <p:cNvSpPr/>
          <p:nvPr/>
        </p:nvSpPr>
        <p:spPr>
          <a:xfrm>
            <a:off x="62753" y="80682"/>
            <a:ext cx="4554071" cy="8875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Reason For Using Particular Tool </a:t>
            </a:r>
            <a:endParaRPr lang="en-IN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23AD65-E3E3-23D9-05AC-157F71A5459A}"/>
              </a:ext>
            </a:extLst>
          </p:cNvPr>
          <p:cNvSpPr txBox="1"/>
          <p:nvPr/>
        </p:nvSpPr>
        <p:spPr>
          <a:xfrm>
            <a:off x="273423" y="1397675"/>
            <a:ext cx="11645153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We have used Django for our backend because </a:t>
            </a:r>
            <a:r>
              <a:rPr lang="en-US" sz="2400" b="1" i="0" dirty="0">
                <a:effectLst/>
              </a:rPr>
              <a:t>Django is considered the best Python web framework, and it's great for creating database-driven websites.</a:t>
            </a:r>
          </a:p>
          <a:p>
            <a:endParaRPr lang="en-US" sz="2400" b="1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</a:rPr>
              <a:t>It can also work with any client-side framework and can deliver content in any format such as HTML, JSON, XML, etc.</a:t>
            </a:r>
          </a:p>
          <a:p>
            <a:endParaRPr lang="en-US" sz="2400" b="1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</a:rPr>
              <a:t>All the codes of the Django framework are written in Python, which runs on many platforms, such as Linux, Windows, and Mac OS.</a:t>
            </a:r>
            <a:r>
              <a:rPr lang="en-US" sz="2400" b="1" i="0" dirty="0">
                <a:solidFill>
                  <a:srgbClr val="273239"/>
                </a:solidFill>
                <a:effectLst/>
              </a:rPr>
              <a:t> </a:t>
            </a:r>
            <a:r>
              <a:rPr lang="en-US" sz="2400" b="1" i="0" dirty="0">
                <a:effectLst/>
              </a:rPr>
              <a:t>Django web development is more stable</a:t>
            </a:r>
          </a:p>
          <a:p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</a:rPr>
              <a:t>We have used IMDB API KEY as IMDb API helps to query for all information about films, actors, characters, etc.…Also we can </a:t>
            </a:r>
            <a:r>
              <a:rPr lang="en-US" sz="2400" b="1" dirty="0"/>
              <a:t>f</a:t>
            </a:r>
            <a:r>
              <a:rPr lang="en-US" sz="2400" b="1" i="0" dirty="0">
                <a:effectLst/>
              </a:rPr>
              <a:t>etch film data and search results from IMDB</a:t>
            </a:r>
            <a:r>
              <a:rPr lang="en-US" sz="2400" i="0" dirty="0">
                <a:effectLst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268891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16E40-24CC-A085-E5B4-3A684C8CF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2141538"/>
          </a:xfrm>
          <a:solidFill>
            <a:schemeClr val="tx2">
              <a:lumMod val="10000"/>
            </a:schemeClr>
          </a:solidFill>
        </p:spPr>
        <p:txBody>
          <a:bodyPr/>
          <a:lstStyle/>
          <a:p>
            <a:r>
              <a:rPr lang="en-IN" dirty="0"/>
              <a:t>                              </a:t>
            </a:r>
            <a:r>
              <a:rPr lang="en-IN" sz="9600" dirty="0">
                <a:latin typeface="Calibri" panose="020F0502020204030204" pitchFamily="34" charset="0"/>
                <a:cs typeface="Calibri" panose="020F0502020204030204" pitchFamily="34" charset="0"/>
              </a:rPr>
              <a:t>Time line</a:t>
            </a:r>
          </a:p>
        </p:txBody>
      </p:sp>
      <p:graphicFrame>
        <p:nvGraphicFramePr>
          <p:cNvPr id="4" name="Diagram 2" descr="Timeline">
            <a:extLst>
              <a:ext uri="{FF2B5EF4-FFF2-40B4-BE49-F238E27FC236}">
                <a16:creationId xmlns:a16="http://schemas.microsoft.com/office/drawing/2014/main" id="{18C1BF23-5568-FFCA-9ABA-3C37A7DBAB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2368260"/>
              </p:ext>
            </p:extLst>
          </p:nvPr>
        </p:nvGraphicFramePr>
        <p:xfrm>
          <a:off x="685800" y="2141538"/>
          <a:ext cx="10131425" cy="364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BB0A106-5039-BBBF-231A-3B753296A4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0394" y="371796"/>
            <a:ext cx="1518036" cy="1390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6240DC-1785-E3CB-F2B0-0A93A3ED3F45}"/>
              </a:ext>
            </a:extLst>
          </p:cNvPr>
          <p:cNvSpPr txBox="1"/>
          <p:nvPr/>
        </p:nvSpPr>
        <p:spPr>
          <a:xfrm>
            <a:off x="7306235" y="4643717"/>
            <a:ext cx="1999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Web Hosting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935633-D0A6-46AF-5645-4B4B2FC34E89}"/>
              </a:ext>
            </a:extLst>
          </p:cNvPr>
          <p:cNvSpPr txBox="1"/>
          <p:nvPr/>
        </p:nvSpPr>
        <p:spPr>
          <a:xfrm>
            <a:off x="8686800" y="2913529"/>
            <a:ext cx="1237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Report Submission</a:t>
            </a:r>
          </a:p>
        </p:txBody>
      </p:sp>
    </p:spTree>
    <p:extLst>
      <p:ext uri="{BB962C8B-B14F-4D97-AF65-F5344CB8AC3E}">
        <p14:creationId xmlns:p14="http://schemas.microsoft.com/office/powerpoint/2010/main" val="1238495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4F7CB1E-C489-5D30-7F90-8B6F908CE8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6033469"/>
              </p:ext>
            </p:extLst>
          </p:nvPr>
        </p:nvGraphicFramePr>
        <p:xfrm>
          <a:off x="98611" y="1453527"/>
          <a:ext cx="7969624" cy="2220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2E0EEBC-AC1D-CB66-B0AE-33F096022B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4771780"/>
              </p:ext>
            </p:extLst>
          </p:nvPr>
        </p:nvGraphicFramePr>
        <p:xfrm>
          <a:off x="4805082" y="2194734"/>
          <a:ext cx="8166847" cy="38660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Arrow: Curved Up 5">
            <a:extLst>
              <a:ext uri="{FF2B5EF4-FFF2-40B4-BE49-F238E27FC236}">
                <a16:creationId xmlns:a16="http://schemas.microsoft.com/office/drawing/2014/main" id="{13E907CB-7A48-5943-6378-A81A73B46FE9}"/>
              </a:ext>
            </a:extLst>
          </p:cNvPr>
          <p:cNvSpPr/>
          <p:nvPr/>
        </p:nvSpPr>
        <p:spPr>
          <a:xfrm>
            <a:off x="3003176" y="2954242"/>
            <a:ext cx="2034988" cy="474758"/>
          </a:xfrm>
          <a:prstGeom prst="curvedUpArrow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" name="Arrow: Curved Down 6">
            <a:extLst>
              <a:ext uri="{FF2B5EF4-FFF2-40B4-BE49-F238E27FC236}">
                <a16:creationId xmlns:a16="http://schemas.microsoft.com/office/drawing/2014/main" id="{DB81A1D1-14BA-F30E-D4AB-2CD76345F1FE}"/>
              </a:ext>
            </a:extLst>
          </p:cNvPr>
          <p:cNvSpPr/>
          <p:nvPr/>
        </p:nvSpPr>
        <p:spPr>
          <a:xfrm>
            <a:off x="977152" y="1775011"/>
            <a:ext cx="2034987" cy="410758"/>
          </a:xfrm>
          <a:prstGeom prst="curved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F4FA13BD-E45B-52BC-C2B9-ADBD72150370}"/>
              </a:ext>
            </a:extLst>
          </p:cNvPr>
          <p:cNvSpPr/>
          <p:nvPr/>
        </p:nvSpPr>
        <p:spPr>
          <a:xfrm>
            <a:off x="5334000" y="1783976"/>
            <a:ext cx="2034988" cy="410758"/>
          </a:xfrm>
          <a:prstGeom prst="curved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EBB693C4-53F3-B123-F45B-57E895DE63E4}"/>
              </a:ext>
            </a:extLst>
          </p:cNvPr>
          <p:cNvSpPr/>
          <p:nvPr/>
        </p:nvSpPr>
        <p:spPr>
          <a:xfrm>
            <a:off x="8184773" y="2462430"/>
            <a:ext cx="995083" cy="309282"/>
          </a:xfrm>
          <a:prstGeom prst="strip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6E6B26-FFAE-4961-047B-93D6A8BFFB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2538" y="4329951"/>
            <a:ext cx="908897" cy="673949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8412117-8748-0207-2443-7CA8911846D6}"/>
              </a:ext>
            </a:extLst>
          </p:cNvPr>
          <p:cNvSpPr/>
          <p:nvPr/>
        </p:nvSpPr>
        <p:spPr>
          <a:xfrm>
            <a:off x="35858" y="0"/>
            <a:ext cx="12156142" cy="155985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48935E-C86A-0697-B3DF-F3695B6DD73E}"/>
              </a:ext>
            </a:extLst>
          </p:cNvPr>
          <p:cNvSpPr txBox="1"/>
          <p:nvPr/>
        </p:nvSpPr>
        <p:spPr>
          <a:xfrm>
            <a:off x="837450" y="113309"/>
            <a:ext cx="63664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800" dirty="0"/>
              <a:t>FLOW CHART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998FEA-FDA0-7E6F-1943-45438329FA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02538" y="-23954"/>
            <a:ext cx="2011555" cy="158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58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F9F23C-EB1B-F036-8218-FC954E5C1D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81" y="744071"/>
            <a:ext cx="12079371" cy="604329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1BC9F8-36C8-5DA2-4C90-B6C6DD19CD88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/>
              <a:t>Responsiveness of website</a:t>
            </a:r>
          </a:p>
        </p:txBody>
      </p:sp>
    </p:spTree>
    <p:extLst>
      <p:ext uri="{BB962C8B-B14F-4D97-AF65-F5344CB8AC3E}">
        <p14:creationId xmlns:p14="http://schemas.microsoft.com/office/powerpoint/2010/main" val="619722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39FE0-4791-F5D6-E61D-C82672004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663"/>
            <a:ext cx="3419475" cy="851646"/>
          </a:xfrm>
        </p:spPr>
        <p:txBody>
          <a:bodyPr/>
          <a:lstStyle/>
          <a:p>
            <a:r>
              <a:rPr lang="en-IN" dirty="0"/>
              <a:t>Home PAGE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5D4802-ECC3-D99C-9726-36BB4DC39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45" y="1809382"/>
            <a:ext cx="4625789" cy="85164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C275D8-E134-1D79-9E06-AD83D55786CE}"/>
              </a:ext>
            </a:extLst>
          </p:cNvPr>
          <p:cNvCxnSpPr>
            <a:cxnSpLocks/>
          </p:cNvCxnSpPr>
          <p:nvPr/>
        </p:nvCxnSpPr>
        <p:spPr>
          <a:xfrm>
            <a:off x="4944034" y="2236959"/>
            <a:ext cx="1111624" cy="13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F8F1AEB-3E21-7324-EB67-D3FB3BACB4F6}"/>
              </a:ext>
            </a:extLst>
          </p:cNvPr>
          <p:cNvSpPr/>
          <p:nvPr/>
        </p:nvSpPr>
        <p:spPr>
          <a:xfrm>
            <a:off x="6055658" y="1914228"/>
            <a:ext cx="2698376" cy="6992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Navigation Bar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6F9AF5-4D8B-5644-C7A7-83B87DC5325F}"/>
              </a:ext>
            </a:extLst>
          </p:cNvPr>
          <p:cNvCxnSpPr>
            <a:cxnSpLocks/>
          </p:cNvCxnSpPr>
          <p:nvPr/>
        </p:nvCxnSpPr>
        <p:spPr>
          <a:xfrm flipH="1" flipV="1">
            <a:off x="4697507" y="3418914"/>
            <a:ext cx="914398" cy="100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8DEF78C-0CA0-0BDA-E2A7-D512E1D5DDD9}"/>
              </a:ext>
            </a:extLst>
          </p:cNvPr>
          <p:cNvSpPr/>
          <p:nvPr/>
        </p:nvSpPr>
        <p:spPr>
          <a:xfrm>
            <a:off x="2528048" y="3112993"/>
            <a:ext cx="2169459" cy="6320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Search Bar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9214AD-0ABD-2ECE-7217-CF92A3CEE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62" y="4225886"/>
            <a:ext cx="4706472" cy="2203833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D047C8C-D96A-146E-D2A9-79C5F1DC465C}"/>
              </a:ext>
            </a:extLst>
          </p:cNvPr>
          <p:cNvCxnSpPr>
            <a:cxnSpLocks/>
          </p:cNvCxnSpPr>
          <p:nvPr/>
        </p:nvCxnSpPr>
        <p:spPr>
          <a:xfrm>
            <a:off x="4944034" y="5258317"/>
            <a:ext cx="1255059" cy="14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1D7D71D-04C5-1076-BC6C-72EC78A8DD96}"/>
              </a:ext>
            </a:extLst>
          </p:cNvPr>
          <p:cNvSpPr/>
          <p:nvPr/>
        </p:nvSpPr>
        <p:spPr>
          <a:xfrm>
            <a:off x="6223182" y="4905877"/>
            <a:ext cx="3164541" cy="7048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Preview Of Movies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8DD59E2-31A4-0E99-9555-8360245A0700}"/>
              </a:ext>
            </a:extLst>
          </p:cNvPr>
          <p:cNvSpPr/>
          <p:nvPr/>
        </p:nvSpPr>
        <p:spPr>
          <a:xfrm>
            <a:off x="7727574" y="907015"/>
            <a:ext cx="4347886" cy="672355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2">
                    <a:lumMod val="60000"/>
                    <a:lumOff val="4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http://moviebazaar.pythonanywhere.com/</a:t>
            </a:r>
            <a:endParaRPr lang="en-IN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FF74E3B-5358-2090-7A63-1E210EE678AD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1205660"/>
            <a:ext cx="1631574" cy="388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A778636-70BA-5619-1C08-7D499F8C4B4B}"/>
              </a:ext>
            </a:extLst>
          </p:cNvPr>
          <p:cNvSpPr/>
          <p:nvPr/>
        </p:nvSpPr>
        <p:spPr>
          <a:xfrm>
            <a:off x="3124200" y="937708"/>
            <a:ext cx="2931458" cy="59389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Link Of Website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13A3360-C7C4-65C0-597F-8CBB7F798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1905" y="3118146"/>
            <a:ext cx="6297706" cy="75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9185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712</TotalTime>
  <Words>554</Words>
  <Application>Microsoft Office PowerPoint</Application>
  <PresentationFormat>Widescreen</PresentationFormat>
  <Paragraphs>98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Microsoft YaHei UI</vt:lpstr>
      <vt:lpstr>Arial</vt:lpstr>
      <vt:lpstr>Baskerville Old Face</vt:lpstr>
      <vt:lpstr>Calibri</vt:lpstr>
      <vt:lpstr>Calibri Light</vt:lpstr>
      <vt:lpstr>Comic Sans MS</vt:lpstr>
      <vt:lpstr>Gill Sans Nova Light</vt:lpstr>
      <vt:lpstr>Celestial</vt:lpstr>
      <vt:lpstr>PROBLEM STATEMENT </vt:lpstr>
      <vt:lpstr>Description of the website </vt:lpstr>
      <vt:lpstr>TEAM MEMBERS </vt:lpstr>
      <vt:lpstr>PowerPoint Presentation</vt:lpstr>
      <vt:lpstr>PowerPoint Presentation</vt:lpstr>
      <vt:lpstr>                              Time line</vt:lpstr>
      <vt:lpstr>PowerPoint Presentation</vt:lpstr>
      <vt:lpstr>PowerPoint Presentation</vt:lpstr>
      <vt:lpstr>Home PAGE </vt:lpstr>
      <vt:lpstr>PowerPoint Presentation</vt:lpstr>
      <vt:lpstr>PowerPoint Presentation</vt:lpstr>
      <vt:lpstr>PowerPoint Presentation</vt:lpstr>
      <vt:lpstr>PowerPoint Presentation</vt:lpstr>
      <vt:lpstr>Admin interface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STATEMENT </dc:title>
  <dc:creator>Amber Deshbhratar</dc:creator>
  <cp:lastModifiedBy>Amber Deshbhratar</cp:lastModifiedBy>
  <cp:revision>6</cp:revision>
  <dcterms:created xsi:type="dcterms:W3CDTF">2022-08-14T21:36:42Z</dcterms:created>
  <dcterms:modified xsi:type="dcterms:W3CDTF">2022-08-15T18:23:56Z</dcterms:modified>
</cp:coreProperties>
</file>